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7" r:id="rId5"/>
    <p:sldId id="263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5EDE59-761E-1AB8-FC7D-86A63AC034BF}" v="3" dt="2025-10-21T16:25:09.5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77"/>
  </p:normalViewPr>
  <p:slideViewPr>
    <p:cSldViewPr snapToGrid="0">
      <p:cViewPr varScale="1">
        <p:scale>
          <a:sx n="82" d="100"/>
          <a:sy n="82" d="100"/>
        </p:scale>
        <p:origin x="6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le le Grange" userId="S::danielle.legrange@moreleta.co.za::aa0ad964-f48e-4555-b064-9a239e43661d" providerId="AD" clId="Web-{E95EDE59-761E-1AB8-FC7D-86A63AC034BF}"/>
    <pc:docChg chg="modSld">
      <pc:chgData name="Danielle le Grange" userId="S::danielle.legrange@moreleta.co.za::aa0ad964-f48e-4555-b064-9a239e43661d" providerId="AD" clId="Web-{E95EDE59-761E-1AB8-FC7D-86A63AC034BF}" dt="2025-10-21T16:25:09.552" v="2" actId="1076"/>
      <pc:docMkLst>
        <pc:docMk/>
      </pc:docMkLst>
      <pc:sldChg chg="modSp">
        <pc:chgData name="Danielle le Grange" userId="S::danielle.legrange@moreleta.co.za::aa0ad964-f48e-4555-b064-9a239e43661d" providerId="AD" clId="Web-{E95EDE59-761E-1AB8-FC7D-86A63AC034BF}" dt="2025-10-21T16:25:09.552" v="2" actId="1076"/>
        <pc:sldMkLst>
          <pc:docMk/>
          <pc:sldMk cId="756547882" sldId="262"/>
        </pc:sldMkLst>
        <pc:picChg chg="mod">
          <ac:chgData name="Danielle le Grange" userId="S::danielle.legrange@moreleta.co.za::aa0ad964-f48e-4555-b064-9a239e43661d" providerId="AD" clId="Web-{E95EDE59-761E-1AB8-FC7D-86A63AC034BF}" dt="2025-10-21T16:25:09.552" v="2" actId="1076"/>
          <ac:picMkLst>
            <pc:docMk/>
            <pc:sldMk cId="756547882" sldId="262"/>
            <ac:picMk id="2" creationId="{D4B70D3D-C682-2A9C-4644-CA6878CEFF3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BACC6-575D-938A-55A0-70589511CF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568834-5C4D-999E-6BD8-5A424DA171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9599F-891C-BFEC-55BE-B64A3695D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2BE4-CC9C-114D-A236-9EEB0817011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C9D71C-9CED-3BB2-E8BC-3704A3C4C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AED3AB-B8E8-26E8-51AC-513E5B40A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A4C7-9549-A942-8E87-B6E29FFCE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652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ECEC2-6057-A512-4FF0-74CF57DC0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12611D-D868-2F4D-A64E-4F50A42205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437546-ECC3-6BD5-6458-EB1849C9A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2BE4-CC9C-114D-A236-9EEB0817011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F5841-1AA0-4854-4B9D-4F9A1AE64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99C6A2-83B6-0423-1828-FFB0F1334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A4C7-9549-A942-8E87-B6E29FFCE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916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B3FAA7-E6E9-1D5D-33C9-24D0A3BEAF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91C533-D6AF-D98A-ED50-20E74ACD7E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D35971-4813-65DE-FF8F-FE4595AA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2BE4-CC9C-114D-A236-9EEB0817011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29C7F-80EE-C506-CB5A-3E54079CD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6EC47-7BF4-2B50-A4B5-D39C1B727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A4C7-9549-A942-8E87-B6E29FFCE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26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257B2-545E-502E-4061-43D8FCAE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5D4E4-A303-2EEB-78FE-943521E3B3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4785E3-4689-865F-1580-7C7BF4284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2BE4-CC9C-114D-A236-9EEB0817011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BDD9A0-7A47-F0A7-4A7A-30A6816EA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B142C-9485-0900-73A4-B3DA9E858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A4C7-9549-A942-8E87-B6E29FFCE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060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8816B-8B7E-46D2-C19D-BDD37439D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B252C9-941E-6D6F-3B7F-BC9262469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CCE3A-3238-2A81-9C75-374C518F7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2BE4-CC9C-114D-A236-9EEB0817011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C765D-0C81-B30C-CF14-EA5151EDD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7D2B4-7004-73B2-9362-C27B989E9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A4C7-9549-A942-8E87-B6E29FFCE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187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30214-89F1-EA61-48B4-4C0AC8AA4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65A25-AE50-1C9C-E54F-866BCAC47A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D805DA-38E8-A286-101B-82118A7D42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144599-A5AF-17DF-E0E6-799A1D1FF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2BE4-CC9C-114D-A236-9EEB0817011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8DEA4C-45C7-E2C3-A09E-FF010CC66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330D7-B4FA-88B6-DB9E-57294627A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A4C7-9549-A942-8E87-B6E29FFCE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361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C73B8-7B0E-EF06-420F-E2470582B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5F7C1-C735-A19E-6AB7-F8A68AB3B1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38A013-48B9-C5C0-8ECE-9422A0560E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63216C-8DD7-BE61-309F-84022916EB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CDF60E-D094-B479-30AC-B600908C83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648DB0-3B22-A6E3-9B24-BD6D10B1D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2BE4-CC9C-114D-A236-9EEB0817011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570AAB-4A38-60FD-CE05-DA8807F14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21D5F4-1771-2B2D-E215-01EF5848B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A4C7-9549-A942-8E87-B6E29FFCE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510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69E02-0A2A-7169-5581-49E645AFE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EEF486-3600-9469-FFD7-9844C7970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2BE4-CC9C-114D-A236-9EEB0817011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C92909-4F78-B4AC-2706-37B0FBDC2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EDEBB-7523-5981-4816-8FB4EE613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A4C7-9549-A942-8E87-B6E29FFCE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91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35F528-91D3-D9AF-473E-7388A5FD7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2BE4-CC9C-114D-A236-9EEB0817011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3A9C13-1C8D-E227-048E-5FDDFBAF3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CD2CC3-E651-7F75-FF2C-29ADABD5B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A4C7-9549-A942-8E87-B6E29FFCE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369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0951A-86BC-264F-9F93-60CB196F6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9C234-069C-A585-F0B7-D91FA03EE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11E6ED-3951-64F0-31DB-6EC6B001CE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5A23B5-0FFA-B289-AC5D-2F845E3E8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2BE4-CC9C-114D-A236-9EEB0817011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DABC2F-D7FB-C2EF-DAC9-58B9D6732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E1CA4D-0A73-910B-A55A-E76BA1D0B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A4C7-9549-A942-8E87-B6E29FFCE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998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C66DD-C9F0-9D3E-54FB-AB56AB341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B1BEAD-23A7-8A46-5DA8-01CC09C366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2A23FC-3FF3-C979-F937-6A8CDB4F4C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263F25-D43A-17E8-B147-2F535242E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2BE4-CC9C-114D-A236-9EEB0817011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C4048B-C53D-16C1-CD4F-A0DBB45AB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6B196B-438A-E3D6-D631-59B6E51C0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A4C7-9549-A942-8E87-B6E29FFCE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690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FA016F-808D-A528-A5D2-35549BC51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48376B-9C3E-C984-6150-039D1D4B0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E5225-602D-80F9-9501-DB70ABAE17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432BE4-CC9C-114D-A236-9EEB0817011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0A475-F097-A3AB-041F-A78C27A800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D9395-C0C1-34FA-68EB-D541A6EA61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D4A4C7-9549-A942-8E87-B6E29FFCE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20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green surface&#10;&#10;AI-generated content may be incorrect.">
            <a:extLst>
              <a:ext uri="{FF2B5EF4-FFF2-40B4-BE49-F238E27FC236}">
                <a16:creationId xmlns:a16="http://schemas.microsoft.com/office/drawing/2014/main" id="{CF65FF12-3A99-931D-8E22-355BA47A97A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719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- Boek ">
            <a:hlinkClick r:id="" action="ppaction://media"/>
            <a:extLst>
              <a:ext uri="{FF2B5EF4-FFF2-40B4-BE49-F238E27FC236}">
                <a16:creationId xmlns:a16="http://schemas.microsoft.com/office/drawing/2014/main" id="{EC04EBBB-5E58-B4B5-1201-7DE46089B9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88" y="158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080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8018D-6C33-6755-5DA1-82B57DE3F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word&#10;&#10;AI-generated content may be incorrect.">
            <a:extLst>
              <a:ext uri="{FF2B5EF4-FFF2-40B4-BE49-F238E27FC236}">
                <a16:creationId xmlns:a16="http://schemas.microsoft.com/office/drawing/2014/main" id="{1433746E-43D3-87A5-D574-55F64B895BE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947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F407C-2EBD-1239-0D8A-729881418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with a person's hand&#10;&#10;AI-generated content may be incorrect.">
            <a:extLst>
              <a:ext uri="{FF2B5EF4-FFF2-40B4-BE49-F238E27FC236}">
                <a16:creationId xmlns:a16="http://schemas.microsoft.com/office/drawing/2014/main" id="{CA8990DE-104F-4F66-C8F5-2671B737A3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848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BB131-71D2-E860-7E68-415D133AA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chart&#10;&#10;AI-generated content may be incorrect.">
            <a:extLst>
              <a:ext uri="{FF2B5EF4-FFF2-40B4-BE49-F238E27FC236}">
                <a16:creationId xmlns:a16="http://schemas.microsoft.com/office/drawing/2014/main" id="{028A5981-93B4-25E1-9C9F-1A3F36E061F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003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96327-3380-7B5A-5248-5FCF69E2F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with a logo&#10;&#10;AI-generated content may be incorrect.">
            <a:extLst>
              <a:ext uri="{FF2B5EF4-FFF2-40B4-BE49-F238E27FC236}">
                <a16:creationId xmlns:a16="http://schemas.microsoft.com/office/drawing/2014/main" id="{831045EE-CE68-7C34-D8B7-D52A9164758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153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23372F08487F458D5F6694C9A08A3D" ma:contentTypeVersion="14" ma:contentTypeDescription="Create a new document." ma:contentTypeScope="" ma:versionID="25f722a52e24b260271dcfc142b42af9">
  <xsd:schema xmlns:xsd="http://www.w3.org/2001/XMLSchema" xmlns:xs="http://www.w3.org/2001/XMLSchema" xmlns:p="http://schemas.microsoft.com/office/2006/metadata/properties" xmlns:ns2="e948f7a7-1252-47e6-a235-56e06d0ddf26" xmlns:ns3="df333582-21b8-4575-99d7-9597801f16ad" targetNamespace="http://schemas.microsoft.com/office/2006/metadata/properties" ma:root="true" ma:fieldsID="aa4fb565caa0fc24c6769b38d983bfd6" ns2:_="" ns3:_="">
    <xsd:import namespace="e948f7a7-1252-47e6-a235-56e06d0ddf26"/>
    <xsd:import namespace="df333582-21b8-4575-99d7-9597801f16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48f7a7-1252-47e6-a235-56e06d0ddf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9f965aa-c586-416e-9f73-21fad5aff9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333582-21b8-4575-99d7-9597801f16ad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f0e4c9b-1cb1-43a4-85bb-2273405913df}" ma:internalName="TaxCatchAll" ma:showField="CatchAllData" ma:web="df333582-21b8-4575-99d7-9597801f16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f333582-21b8-4575-99d7-9597801f16ad" xsi:nil="true"/>
    <lcf76f155ced4ddcb4097134ff3c332f xmlns="e948f7a7-1252-47e6-a235-56e06d0ddf2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938E7D6-A1DE-4782-A7DE-80D43EEDBD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48f7a7-1252-47e6-a235-56e06d0ddf26"/>
    <ds:schemaRef ds:uri="df333582-21b8-4575-99d7-9597801f16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AA4C4B6-0527-446A-8FD2-72B76182CC8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3BAA5F5-0C12-4141-8111-3D68D5F2F2AE}">
  <ds:schemaRefs>
    <ds:schemaRef ds:uri="e948f7a7-1252-47e6-a235-56e06d0ddf26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df333582-21b8-4575-99d7-9597801f16ad"/>
    <ds:schemaRef ds:uri="http://purl.org/dc/dcmitype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Lise Brauckmann</dc:creator>
  <cp:lastModifiedBy>Jonathan Eloff</cp:lastModifiedBy>
  <cp:revision>4</cp:revision>
  <dcterms:created xsi:type="dcterms:W3CDTF">2025-10-08T10:54:13Z</dcterms:created>
  <dcterms:modified xsi:type="dcterms:W3CDTF">2026-07-13T06:52:56Z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0x010100A423372F08487F458D5F6694C9A08A3D</vt:lpwstr>
  </property>
  <property fmtid="{D5CDD505-2E9C-101B-9397-08002B2CF9AE}" pid="3" name="MediaServiceImageTags">
    <vt:lpwstr/>
  </property>
</Properties>
</file>