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95" r:id="rId13"/>
    <p:sldId id="264" r:id="rId14"/>
    <p:sldId id="265" r:id="rId15"/>
    <p:sldId id="266" r:id="rId16"/>
    <p:sldId id="296" r:id="rId17"/>
    <p:sldId id="267" r:id="rId18"/>
    <p:sldId id="297" r:id="rId19"/>
    <p:sldId id="268" r:id="rId20"/>
    <p:sldId id="269" r:id="rId21"/>
    <p:sldId id="270" r:id="rId22"/>
    <p:sldId id="298" r:id="rId23"/>
    <p:sldId id="271" r:id="rId24"/>
    <p:sldId id="272" r:id="rId25"/>
    <p:sldId id="273" r:id="rId26"/>
    <p:sldId id="274" r:id="rId27"/>
    <p:sldId id="275" r:id="rId28"/>
    <p:sldId id="299" r:id="rId29"/>
    <p:sldId id="276" r:id="rId30"/>
    <p:sldId id="277" r:id="rId31"/>
    <p:sldId id="279" r:id="rId32"/>
    <p:sldId id="278" r:id="rId33"/>
    <p:sldId id="280" r:id="rId34"/>
    <p:sldId id="281" r:id="rId35"/>
    <p:sldId id="282" r:id="rId36"/>
    <p:sldId id="283" r:id="rId37"/>
    <p:sldId id="284" r:id="rId38"/>
    <p:sldId id="290" r:id="rId39"/>
    <p:sldId id="291" r:id="rId40"/>
    <p:sldId id="292" r:id="rId41"/>
    <p:sldId id="293" r:id="rId42"/>
    <p:sldId id="294" r:id="rId43"/>
    <p:sldId id="285" r:id="rId44"/>
    <p:sldId id="286" r:id="rId45"/>
    <p:sldId id="287" r:id="rId46"/>
    <p:sldId id="288" r:id="rId47"/>
    <p:sldId id="289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67DD2A-6F18-0041-8462-1FA56C975402}" v="18" dt="2025-09-10T17:12:24.5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7"/>
    <p:restoredTop sz="94677"/>
  </p:normalViewPr>
  <p:slideViewPr>
    <p:cSldViewPr snapToGrid="0">
      <p:cViewPr varScale="1">
        <p:scale>
          <a:sx n="82" d="100"/>
          <a:sy n="82" d="100"/>
        </p:scale>
        <p:origin x="51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e Brauckman" userId="816532f1-c0b9-4a6e-97b1-f8e6033b6f4b" providerId="ADAL" clId="{5B5D7146-CDE5-5DC1-9201-4D8B20729D63}"/>
    <pc:docChg chg="undo custSel addSld delSld modSld sldOrd">
      <pc:chgData name="Lise Brauckman" userId="816532f1-c0b9-4a6e-97b1-f8e6033b6f4b" providerId="ADAL" clId="{5B5D7146-CDE5-5DC1-9201-4D8B20729D63}" dt="2025-09-10T17:12:30.169" v="625" actId="14100"/>
      <pc:docMkLst>
        <pc:docMk/>
      </pc:docMkLst>
      <pc:sldChg chg="modNotesTx">
        <pc:chgData name="Lise Brauckman" userId="816532f1-c0b9-4a6e-97b1-f8e6033b6f4b" providerId="ADAL" clId="{5B5D7146-CDE5-5DC1-9201-4D8B20729D63}" dt="2025-09-10T16:41:58.904" v="17" actId="20577"/>
        <pc:sldMkLst>
          <pc:docMk/>
          <pc:sldMk cId="47693994" sldId="259"/>
        </pc:sldMkLst>
      </pc:sldChg>
      <pc:sldChg chg="modNotesTx">
        <pc:chgData name="Lise Brauckman" userId="816532f1-c0b9-4a6e-97b1-f8e6033b6f4b" providerId="ADAL" clId="{5B5D7146-CDE5-5DC1-9201-4D8B20729D63}" dt="2025-09-10T16:42:39.993" v="87" actId="20577"/>
        <pc:sldMkLst>
          <pc:docMk/>
          <pc:sldMk cId="1780030858" sldId="260"/>
        </pc:sldMkLst>
      </pc:sldChg>
      <pc:sldChg chg="modNotesTx">
        <pc:chgData name="Lise Brauckman" userId="816532f1-c0b9-4a6e-97b1-f8e6033b6f4b" providerId="ADAL" clId="{5B5D7146-CDE5-5DC1-9201-4D8B20729D63}" dt="2025-09-10T16:47:47.965" v="272" actId="20577"/>
        <pc:sldMkLst>
          <pc:docMk/>
          <pc:sldMk cId="4029832460" sldId="262"/>
        </pc:sldMkLst>
      </pc:sldChg>
      <pc:sldChg chg="modNotesTx">
        <pc:chgData name="Lise Brauckman" userId="816532f1-c0b9-4a6e-97b1-f8e6033b6f4b" providerId="ADAL" clId="{5B5D7146-CDE5-5DC1-9201-4D8B20729D63}" dt="2025-09-10T16:48:05.529" v="318" actId="20577"/>
        <pc:sldMkLst>
          <pc:docMk/>
          <pc:sldMk cId="2910207009" sldId="263"/>
        </pc:sldMkLst>
      </pc:sldChg>
      <pc:sldChg chg="addSp delSp mod modNotesTx">
        <pc:chgData name="Lise Brauckman" userId="816532f1-c0b9-4a6e-97b1-f8e6033b6f4b" providerId="ADAL" clId="{5B5D7146-CDE5-5DC1-9201-4D8B20729D63}" dt="2025-09-10T17:10:15.394" v="594" actId="478"/>
        <pc:sldMkLst>
          <pc:docMk/>
          <pc:sldMk cId="2288861888" sldId="266"/>
        </pc:sldMkLst>
        <pc:picChg chg="add del">
          <ac:chgData name="Lise Brauckman" userId="816532f1-c0b9-4a6e-97b1-f8e6033b6f4b" providerId="ADAL" clId="{5B5D7146-CDE5-5DC1-9201-4D8B20729D63}" dt="2025-09-10T17:10:15.394" v="594" actId="478"/>
          <ac:picMkLst>
            <pc:docMk/>
            <pc:sldMk cId="2288861888" sldId="266"/>
            <ac:picMk id="3" creationId="{86E2DC12-32FE-4A3C-C745-7B786139F094}"/>
          </ac:picMkLst>
        </pc:picChg>
      </pc:sldChg>
      <pc:sldChg chg="modNotesTx">
        <pc:chgData name="Lise Brauckman" userId="816532f1-c0b9-4a6e-97b1-f8e6033b6f4b" providerId="ADAL" clId="{5B5D7146-CDE5-5DC1-9201-4D8B20729D63}" dt="2025-09-10T16:55:48.958" v="586" actId="20577"/>
        <pc:sldMkLst>
          <pc:docMk/>
          <pc:sldMk cId="1201762778" sldId="268"/>
        </pc:sldMkLst>
      </pc:sldChg>
      <pc:sldChg chg="ord">
        <pc:chgData name="Lise Brauckman" userId="816532f1-c0b9-4a6e-97b1-f8e6033b6f4b" providerId="ADAL" clId="{5B5D7146-CDE5-5DC1-9201-4D8B20729D63}" dt="2025-09-10T17:09:26.235" v="587" actId="20578"/>
        <pc:sldMkLst>
          <pc:docMk/>
          <pc:sldMk cId="3088284967" sldId="279"/>
        </pc:sldMkLst>
      </pc:sldChg>
      <pc:sldChg chg="addSp delSp modSp new mod">
        <pc:chgData name="Lise Brauckman" userId="816532f1-c0b9-4a6e-97b1-f8e6033b6f4b" providerId="ADAL" clId="{5B5D7146-CDE5-5DC1-9201-4D8B20729D63}" dt="2025-09-10T17:11:33.389" v="608" actId="478"/>
        <pc:sldMkLst>
          <pc:docMk/>
          <pc:sldMk cId="551415049" sldId="295"/>
        </pc:sldMkLst>
        <pc:picChg chg="add del mod">
          <ac:chgData name="Lise Brauckman" userId="816532f1-c0b9-4a6e-97b1-f8e6033b6f4b" providerId="ADAL" clId="{5B5D7146-CDE5-5DC1-9201-4D8B20729D63}" dt="2025-09-10T17:11:33.389" v="608" actId="478"/>
          <ac:picMkLst>
            <pc:docMk/>
            <pc:sldMk cId="551415049" sldId="295"/>
            <ac:picMk id="3" creationId="{02516749-C242-1A1C-E7C1-525CB21D0E89}"/>
          </ac:picMkLst>
        </pc:picChg>
      </pc:sldChg>
      <pc:sldChg chg="addSp modSp new mod">
        <pc:chgData name="Lise Brauckman" userId="816532f1-c0b9-4a6e-97b1-f8e6033b6f4b" providerId="ADAL" clId="{5B5D7146-CDE5-5DC1-9201-4D8B20729D63}" dt="2025-09-10T17:10:29.898" v="599" actId="14100"/>
        <pc:sldMkLst>
          <pc:docMk/>
          <pc:sldMk cId="1440184211" sldId="296"/>
        </pc:sldMkLst>
        <pc:picChg chg="add mod">
          <ac:chgData name="Lise Brauckman" userId="816532f1-c0b9-4a6e-97b1-f8e6033b6f4b" providerId="ADAL" clId="{5B5D7146-CDE5-5DC1-9201-4D8B20729D63}" dt="2025-09-10T17:10:29.898" v="599" actId="14100"/>
          <ac:picMkLst>
            <pc:docMk/>
            <pc:sldMk cId="1440184211" sldId="296"/>
            <ac:picMk id="3" creationId="{0068A9B1-FDC7-0782-D2B9-4FE00DF6577C}"/>
          </ac:picMkLst>
        </pc:picChg>
      </pc:sldChg>
      <pc:sldChg chg="addSp delSp modSp new add del mod">
        <pc:chgData name="Lise Brauckman" userId="816532f1-c0b9-4a6e-97b1-f8e6033b6f4b" providerId="ADAL" clId="{5B5D7146-CDE5-5DC1-9201-4D8B20729D63}" dt="2025-09-10T17:11:49.684" v="614" actId="14100"/>
        <pc:sldMkLst>
          <pc:docMk/>
          <pc:sldMk cId="3183628220" sldId="297"/>
        </pc:sldMkLst>
        <pc:picChg chg="add del mod">
          <ac:chgData name="Lise Brauckman" userId="816532f1-c0b9-4a6e-97b1-f8e6033b6f4b" providerId="ADAL" clId="{5B5D7146-CDE5-5DC1-9201-4D8B20729D63}" dt="2025-09-10T17:11:17.539" v="607" actId="478"/>
          <ac:picMkLst>
            <pc:docMk/>
            <pc:sldMk cId="3183628220" sldId="297"/>
            <ac:picMk id="3" creationId="{9F5011FD-A3C4-1C6B-4B32-3C248702125F}"/>
          </ac:picMkLst>
        </pc:picChg>
        <pc:picChg chg="add del mod">
          <ac:chgData name="Lise Brauckman" userId="816532f1-c0b9-4a6e-97b1-f8e6033b6f4b" providerId="ADAL" clId="{5B5D7146-CDE5-5DC1-9201-4D8B20729D63}" dt="2025-09-10T17:11:41.676" v="610" actId="478"/>
          <ac:picMkLst>
            <pc:docMk/>
            <pc:sldMk cId="3183628220" sldId="297"/>
            <ac:picMk id="5" creationId="{6881AC61-15B7-FF84-FEE1-26022DF5E056}"/>
          </ac:picMkLst>
        </pc:picChg>
        <pc:picChg chg="add mod">
          <ac:chgData name="Lise Brauckman" userId="816532f1-c0b9-4a6e-97b1-f8e6033b6f4b" providerId="ADAL" clId="{5B5D7146-CDE5-5DC1-9201-4D8B20729D63}" dt="2025-09-10T17:11:49.684" v="614" actId="14100"/>
          <ac:picMkLst>
            <pc:docMk/>
            <pc:sldMk cId="3183628220" sldId="297"/>
            <ac:picMk id="7" creationId="{6D63DE37-2E70-54D4-73E0-280DC8EE9279}"/>
          </ac:picMkLst>
        </pc:picChg>
      </pc:sldChg>
      <pc:sldChg chg="addSp modSp new mod">
        <pc:chgData name="Lise Brauckman" userId="816532f1-c0b9-4a6e-97b1-f8e6033b6f4b" providerId="ADAL" clId="{5B5D7146-CDE5-5DC1-9201-4D8B20729D63}" dt="2025-09-10T17:12:09.032" v="619" actId="14100"/>
        <pc:sldMkLst>
          <pc:docMk/>
          <pc:sldMk cId="2262898100" sldId="298"/>
        </pc:sldMkLst>
        <pc:picChg chg="add mod">
          <ac:chgData name="Lise Brauckman" userId="816532f1-c0b9-4a6e-97b1-f8e6033b6f4b" providerId="ADAL" clId="{5B5D7146-CDE5-5DC1-9201-4D8B20729D63}" dt="2025-09-10T17:12:09.032" v="619" actId="14100"/>
          <ac:picMkLst>
            <pc:docMk/>
            <pc:sldMk cId="2262898100" sldId="298"/>
            <ac:picMk id="3" creationId="{E673092A-4920-540B-8ADB-5DB93F0AD7F0}"/>
          </ac:picMkLst>
        </pc:picChg>
      </pc:sldChg>
      <pc:sldChg chg="addSp modSp new mod">
        <pc:chgData name="Lise Brauckman" userId="816532f1-c0b9-4a6e-97b1-f8e6033b6f4b" providerId="ADAL" clId="{5B5D7146-CDE5-5DC1-9201-4D8B20729D63}" dt="2025-09-10T17:12:30.169" v="625" actId="14100"/>
        <pc:sldMkLst>
          <pc:docMk/>
          <pc:sldMk cId="3311233594" sldId="299"/>
        </pc:sldMkLst>
        <pc:picChg chg="add mod">
          <ac:chgData name="Lise Brauckman" userId="816532f1-c0b9-4a6e-97b1-f8e6033b6f4b" providerId="ADAL" clId="{5B5D7146-CDE5-5DC1-9201-4D8B20729D63}" dt="2025-09-10T17:12:30.169" v="625" actId="14100"/>
          <ac:picMkLst>
            <pc:docMk/>
            <pc:sldMk cId="3311233594" sldId="299"/>
            <ac:picMk id="3" creationId="{911AFFB9-A780-FB13-04AE-F4055A61B8B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29F61-364D-A042-A422-4786AF6D47F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16EE0-1F86-B94F-8B64-AEACF1693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87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5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karaktereienskappe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dissipelskap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Jesus.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16EE0-1F86-B94F-8B64-AEACF16931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151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slaap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Hoe drink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stokperdjies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Hoe dink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Waarvoor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Wat het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gelees in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huisgenoot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Sport. 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relevant is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aanklank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16EE0-1F86-B94F-8B64-AEACF169316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745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16EE0-1F86-B94F-8B64-AEACF16931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82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Hoekom</a:t>
            </a:r>
            <a:r>
              <a:rPr lang="en-US" dirty="0"/>
              <a:t> leer 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16EE0-1F86-B94F-8B64-AEACF16931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10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Hoeveel</a:t>
            </a:r>
            <a:r>
              <a:rPr lang="en-US" dirty="0"/>
              <a:t> ken </a:t>
            </a:r>
            <a:r>
              <a:rPr lang="en-US" dirty="0" err="1"/>
              <a:t>jy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 err="1"/>
              <a:t>Dankie</a:t>
            </a:r>
            <a:r>
              <a:rPr lang="en-US" dirty="0"/>
              <a:t> Tog </a:t>
            </a:r>
            <a:r>
              <a:rPr lang="en-US" dirty="0" err="1"/>
              <a:t>vir</a:t>
            </a:r>
            <a:r>
              <a:rPr lang="en-US" dirty="0"/>
              <a:t> Worship – help </a:t>
            </a:r>
            <a:r>
              <a:rPr lang="en-US" dirty="0" err="1"/>
              <a:t>ons</a:t>
            </a:r>
            <a:r>
              <a:rPr lang="en-US" dirty="0"/>
              <a:t> om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leer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16EE0-1F86-B94F-8B64-AEACF16931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72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Jode het die hele Tora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woord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woord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geken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Jesus het die Torah.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Hoeveel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Skrifgedeeltes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kop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`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woorde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Jesus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Hoekom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net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kinders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remembrance verses.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Hoekom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volwassenes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Ons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skrif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ken. Psalm 119:11.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Havruta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‘n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Tegniek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Jode twee twee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gelees het om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insig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Jesus het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 60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die OT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aangehaal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Jesus in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Woestyn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Leef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woorde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hart?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Video van hoe Jode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Moeite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16EE0-1F86-B94F-8B64-AEACF16931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345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Jy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sê</a:t>
            </a:r>
            <a:r>
              <a:rPr lang="en-US" dirty="0"/>
              <a:t> as </a:t>
            </a:r>
            <a:r>
              <a:rPr lang="en-US" dirty="0" err="1"/>
              <a:t>jy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onthou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16EE0-1F86-B94F-8B64-AEACF16931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9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dissipels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hoe om 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volgeling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Jesus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Persoonlike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geloofspraktyke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16EE0-1F86-B94F-8B64-AEACF16931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28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prediking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het. Hoe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dink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aanbidding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offergawes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geloofsgemeenskap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woordverkondiging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gesprekke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Hoe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Bybelstudie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Hoe bid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Hoe bid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Hoe vier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Kersfees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wat het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Hoekom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Hoe dink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barmhartigheid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Sondagbelewenis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lied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hoor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Skrif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gedeeltes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16EE0-1F86-B94F-8B64-AEACF16931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77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Assosiasie</a:t>
            </a:r>
            <a:r>
              <a:rPr lang="en-US" dirty="0"/>
              <a:t> – Hoe </a:t>
            </a:r>
            <a:r>
              <a:rPr lang="en-US" dirty="0" err="1"/>
              <a:t>doen</a:t>
            </a:r>
            <a:r>
              <a:rPr lang="en-US" dirty="0"/>
              <a:t> </a:t>
            </a:r>
            <a:r>
              <a:rPr lang="en-US" dirty="0" err="1"/>
              <a:t>jy</a:t>
            </a:r>
            <a:r>
              <a:rPr lang="en-US" dirty="0"/>
              <a:t> </a:t>
            </a:r>
            <a:r>
              <a:rPr lang="en-US" dirty="0" err="1"/>
              <a:t>lewe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16EE0-1F86-B94F-8B64-AEACF16931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0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EC8D1-EF94-693F-D480-5143F69811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01081-8229-D0B9-17AA-11B8A30A0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9962A-4120-1B63-2A68-0837E5C96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F1AC1-BFC5-C126-C150-341D7CF1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7E035-3EAD-D7B8-15D5-A477AE01F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876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E82DF-5627-132F-1DAB-34E2C13B3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A3630A-E569-7090-6D7F-5285ED3BE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428E8-3E2E-EA24-8D2E-529C05F7E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E202B-6845-B2DF-ACFC-010680824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587619-072D-A308-C012-A8F603F5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1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115677-4BF5-D8FF-A071-722AA28593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5ADADA-790C-7D60-A06C-52ED0DC64A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E04BA-B307-100C-35A6-95338C03C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42030-DECE-56D8-373E-3D9EDFBE2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FA28D-18EF-1CB7-BCBC-F08338607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3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F2C60-C8AB-9C55-522B-9AA79A4EC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7D6A6-63AA-FEB0-B730-B833D7E5C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D0AE9-79B7-E6CE-FAC5-AC2FD8434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9D329-E33A-3CEC-7B1F-1F3CA79BE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5F365-E527-04CB-8487-7EF2C9CE8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41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BFB35-A933-D31D-DAC3-E390BB72D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36622-1FC1-AE3E-CC4F-DB1EC392C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D7FE3-970D-72B0-A925-B2652A6E7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E6863-BF04-9228-D690-AFE58C004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27323-C381-1A88-1B78-1A6E5A154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03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937F3-A9A8-65B4-2A37-64ECA0C7D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7A353-DB51-98D1-B97A-238C6B6CBA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7C7977-9B30-80B7-BE0C-08332A97A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887CD7-EE4D-5D31-F007-2D069E20B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DEF8E-41C3-0A46-901C-41BCAD102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EF2296-7CE9-4F05-2DC5-883BABCAD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97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2C475-9684-AF81-5CC4-1DDC55019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CDD4A-801A-F294-0653-3048F1A12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FD6397-9C0E-AD35-83D3-599A25C78C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8370BB-B655-D970-D300-86C29379DB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5F126D-84F4-0B36-8B2C-8D07DA7829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3B5174-50B1-4C8D-BDA5-52582DB19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5E4005-EEF8-5522-637E-DEE480C08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BEA9D2-FDDC-64DA-DCDF-EA6587411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90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4EB4-2293-CE51-5B20-88511D8B1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370F3D-090A-96A4-1E52-4515DDE4C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612A16-9591-525C-A790-2AC6359A2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CD00BE-C2BE-9F5C-FBEE-43ACF07A0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1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C68CFC-3219-4A45-ADA8-B9B5A509C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C22177-DB3C-BA39-EAFD-39A9C682D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EF843-AB54-EC9F-F818-49AB19310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6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EA872-54CD-B72F-3999-4A16A5AEE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65D9A-E7AC-31C3-0387-3D71817BA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23C2E6-05E5-81D6-F206-9FFBC1057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7A110-7169-AB32-D6B4-A470CC9F2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3149F4-F850-F7E8-F713-29C56B4B3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9FC43-F93C-4283-3FBC-429286A63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707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04D0A-9105-30F6-F01F-DFDEBB79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6E33E-0B4F-D3E4-1172-18861ED36A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7903D1-4DA3-FB11-0667-AFCF5BF51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27C218-08DB-FD16-E2BB-7D6103FD3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2D080-49F6-53D6-A6B1-990D8A921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19D89F-696B-2D23-055B-BDEAFB2BF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EBCAC7-9DBA-A7AC-EE7D-D7D3AA4B2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8BB7D-2A79-54DC-E8A6-B1C3CE780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2B4CA-985F-6B0A-B0DE-78A7DF95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1726FB-B7CB-144D-89FD-E229D55252E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2780E-A54E-D948-6D46-893AA7504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5DF19-BAE7-C5CA-D3DE-4546E7721A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ED0589-0AA1-B24E-9C74-0969062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3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85EDF4-8F48-E141-D4D5-4BE9ADD391CA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close-up of water&#10;&#10;AI-generated content may be incorrect.">
            <a:extLst>
              <a:ext uri="{FF2B5EF4-FFF2-40B4-BE49-F238E27FC236}">
                <a16:creationId xmlns:a16="http://schemas.microsoft.com/office/drawing/2014/main" id="{254423FC-3A3F-44BC-55E3-945DF40769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09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F571A-0AB4-0D47-B6DC-64CA58AB8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A09849A-3A69-5A3F-6701-743EDD399B98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59E36031-5B7C-55F9-379F-E3100F0824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96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83777-2D3F-61EC-D640-67B402D8E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B022D81-8B14-C5E0-4CF9-BC3FCCA8E104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message&#10;&#10;AI-generated content may be incorrect.">
            <a:extLst>
              <a:ext uri="{FF2B5EF4-FFF2-40B4-BE49-F238E27FC236}">
                <a16:creationId xmlns:a16="http://schemas.microsoft.com/office/drawing/2014/main" id="{B31D54A7-9172-F2DF-3430-AD11D1CB4B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924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4CC54-89B2-34F0-23B5-83B43E8E3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3F20ED-B346-3B86-C560-73FCA8591597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message&#10;&#10;AI-generated content may be incorrect.">
            <a:extLst>
              <a:ext uri="{FF2B5EF4-FFF2-40B4-BE49-F238E27FC236}">
                <a16:creationId xmlns:a16="http://schemas.microsoft.com/office/drawing/2014/main" id="{86E2DC12-32FE-4A3C-C745-7B786139F0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61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message&#10;&#10;AI-generated content may be incorrect.">
            <a:extLst>
              <a:ext uri="{FF2B5EF4-FFF2-40B4-BE49-F238E27FC236}">
                <a16:creationId xmlns:a16="http://schemas.microsoft.com/office/drawing/2014/main" id="{0068A9B1-FDC7-0782-D2B9-4FE00DF657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84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EB6C7-C136-FC0A-05C1-1A30D07DD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B4B3B4-CCC5-2FE9-78E4-30E2E404E5E2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E3F1F6BB-CBB2-EBB6-2834-6E93FA2D0CF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21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sign&#10;&#10;AI-generated content may be incorrect.">
            <a:extLst>
              <a:ext uri="{FF2B5EF4-FFF2-40B4-BE49-F238E27FC236}">
                <a16:creationId xmlns:a16="http://schemas.microsoft.com/office/drawing/2014/main" id="{6D63DE37-2E70-54D4-73E0-280DC8EE92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28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CB901-33D9-D69B-E213-F0FE05820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D6D2426-8630-A94C-8E90-6959410D00BA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logo with black text&#10;&#10;AI-generated content may be incorrect.">
            <a:extLst>
              <a:ext uri="{FF2B5EF4-FFF2-40B4-BE49-F238E27FC236}">
                <a16:creationId xmlns:a16="http://schemas.microsoft.com/office/drawing/2014/main" id="{FDBD6D0C-2656-3A62-039B-A75B4E1462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62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F21DE-2F20-0D60-451A-7B440A329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40DE9B-4B8F-6D86-5A4B-ED6B73EA0D0B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card&#10;&#10;AI-generated content may be incorrect.">
            <a:extLst>
              <a:ext uri="{FF2B5EF4-FFF2-40B4-BE49-F238E27FC236}">
                <a16:creationId xmlns:a16="http://schemas.microsoft.com/office/drawing/2014/main" id="{A6642474-CC96-6351-A017-F3618A95BF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144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2B916-EAEA-5A45-FFBE-78519210D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A2F1D2-8DE4-36BA-F412-D2F5534C870C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F99B92C4-99F1-A4DE-3BE8-D31FE6BFBD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30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E673092A-4920-540B-8ADB-5DB93F0AD7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98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29E3E-49B6-9562-8D35-E65972944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4E58592-0DCF-ED6A-4B82-909E0115E5CA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9E40339D-E9A9-6BED-0507-4B69951FEA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11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B78A-EDCD-737E-3E1E-61FA6AA76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A139DD-A19A-69B6-1E64-EEE0F5BEE816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logo of a company&#10;&#10;AI-generated content may be incorrect.">
            <a:extLst>
              <a:ext uri="{FF2B5EF4-FFF2-40B4-BE49-F238E27FC236}">
                <a16:creationId xmlns:a16="http://schemas.microsoft.com/office/drawing/2014/main" id="{793E0C76-F505-F062-3251-4BE5350E40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40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7F013-616F-2BE2-8C98-6C9FCAF03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C66510-FDBA-3B5B-EA7E-1C95036DDA9C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grey and black text&#10;&#10;AI-generated content may be incorrect.">
            <a:extLst>
              <a:ext uri="{FF2B5EF4-FFF2-40B4-BE49-F238E27FC236}">
                <a16:creationId xmlns:a16="http://schemas.microsoft.com/office/drawing/2014/main" id="{334EA6EE-5348-E35C-EFAF-34D2BA5188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26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89B22-8DCC-9510-75F4-159FCAF58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4FB2E8-12E2-4B4B-775D-24BA2E3DD756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message&#10;&#10;AI-generated content may be incorrect.">
            <a:extLst>
              <a:ext uri="{FF2B5EF4-FFF2-40B4-BE49-F238E27FC236}">
                <a16:creationId xmlns:a16="http://schemas.microsoft.com/office/drawing/2014/main" id="{BEFA5125-8F2F-A344-B371-51D4CAA3D4D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39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C8496-CD8B-D383-1E66-02E591136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CF6A45-3A48-B89D-5A12-A6CCDC07F0F9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E1E72016-A926-D38B-A6DC-57E3B97A20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39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0952E-8B03-CDFC-4990-6F748ED61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D0BB0A-F2D0-5570-3505-75E5E4487F6C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63A95116-1139-968B-E21F-4C31A9FE33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57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911AFFB9-A780-FB13-04AE-F4055A61B8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233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21F51-A177-8A0D-05CB-27A3CEAE6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7091B8-24B7-A21B-5E17-D71E2A442DDF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logo&#10;&#10;AI-generated content may be incorrect.">
            <a:extLst>
              <a:ext uri="{FF2B5EF4-FFF2-40B4-BE49-F238E27FC236}">
                <a16:creationId xmlns:a16="http://schemas.microsoft.com/office/drawing/2014/main" id="{02907B62-20CB-ED81-4412-937D1D55C6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74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D7647-3611-3C1A-D444-B071D0825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E8B753-E981-B164-3C5B-A8363A31FD57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white and green rectangle&#10;&#10;AI-generated content may be incorrect.">
            <a:extLst>
              <a:ext uri="{FF2B5EF4-FFF2-40B4-BE49-F238E27FC236}">
                <a16:creationId xmlns:a16="http://schemas.microsoft.com/office/drawing/2014/main" id="{2A547CC3-158D-DEF3-2828-AA16A533B1B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049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A0D60-B4A0-FC3A-F1C7-FB2F53160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3D230A-3192-3D02-6F09-377B420D95FE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51E18BD1-A41E-562E-E033-AF99FC28C15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84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46784-EEED-3170-40DD-9BEBFF94B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C16932-766C-1E08-5A31-AA23D3817A6F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093F311D-2396-B111-327F-DFE0434A40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94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0919D-9B5A-2E2D-3775-32AEF5597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036B4F-1DC1-79C6-240B-BDD5C048C66E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6A216C4E-CC09-D125-C6A3-18A7401D9B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73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F93B8-28BD-95D2-527F-C859A707A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666C44-2AA1-1C72-C81F-93F7713784AB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427127B2-BED2-F50E-8C1C-7A4523C820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15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20F41-3C85-36AC-4808-6B3FD67FF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017578-AF97-3EB3-E7C5-A93C3F330CA6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logo&#10;&#10;AI-generated content may be incorrect.">
            <a:extLst>
              <a:ext uri="{FF2B5EF4-FFF2-40B4-BE49-F238E27FC236}">
                <a16:creationId xmlns:a16="http://schemas.microsoft.com/office/drawing/2014/main" id="{8C6B8EBC-E4CD-F0C4-691A-04F714D163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636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22845-3532-2CE7-23B3-B9AAD4F52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16CEAC-90A8-7CF6-388D-DBAC27654EF2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list of words&#10;&#10;AI-generated content may be incorrect.">
            <a:extLst>
              <a:ext uri="{FF2B5EF4-FFF2-40B4-BE49-F238E27FC236}">
                <a16:creationId xmlns:a16="http://schemas.microsoft.com/office/drawing/2014/main" id="{1B8CB978-B163-AEB6-73A5-C2875D6C55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418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3FBC9-D0BB-816A-1179-18892541F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8210192-5BB7-9171-A413-5C581E1F1AEE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hart with text on it&#10;&#10;AI-generated content may be incorrect.">
            <a:extLst>
              <a:ext uri="{FF2B5EF4-FFF2-40B4-BE49-F238E27FC236}">
                <a16:creationId xmlns:a16="http://schemas.microsoft.com/office/drawing/2014/main" id="{57D29352-11B6-CD04-9AEC-D276979655A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59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BB112-1BB6-0325-6E9A-78B0BC040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ABD9BE-FC22-60B7-782D-DF2783A28DD3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green rectangular sign with white text&#10;&#10;AI-generated content may be incorrect.">
            <a:extLst>
              <a:ext uri="{FF2B5EF4-FFF2-40B4-BE49-F238E27FC236}">
                <a16:creationId xmlns:a16="http://schemas.microsoft.com/office/drawing/2014/main" id="{224F4161-593B-18B2-27F5-72B1477365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18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53411-530A-34F7-FE5A-364775BDB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A237803-11F3-DE5D-6C8C-532678835D2C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440CC0-3610-76D5-297A-5FA85A6806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09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5A01D-A6AC-7CD5-AFF4-68147D55C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23D93CB-F67F-CA1E-826F-6F4E36D66257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4" name="Picture 3" descr="A green rectangle with white text&#10;&#10;AI-generated content may be incorrect.">
            <a:extLst>
              <a:ext uri="{FF2B5EF4-FFF2-40B4-BE49-F238E27FC236}">
                <a16:creationId xmlns:a16="http://schemas.microsoft.com/office/drawing/2014/main" id="{4DFC2B03-7DE6-3267-C654-DEF9B4DE27E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038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9E036-18D5-3AEB-9EB1-06D1EC1B8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A19206-18BE-4093-EE2A-185B272ADAD5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green rectangle&#10;&#10;AI-generated content may be incorrect.">
            <a:extLst>
              <a:ext uri="{FF2B5EF4-FFF2-40B4-BE49-F238E27FC236}">
                <a16:creationId xmlns:a16="http://schemas.microsoft.com/office/drawing/2014/main" id="{1A1CF798-E9B3-5EE3-4A5B-B0FB72AF5F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124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401FC-459B-0E66-4F46-AF74B3514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3FFBC9-0C87-BBF1-B339-60513367066E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green rectangle with black text&#10;&#10;AI-generated content may be incorrect.">
            <a:extLst>
              <a:ext uri="{FF2B5EF4-FFF2-40B4-BE49-F238E27FC236}">
                <a16:creationId xmlns:a16="http://schemas.microsoft.com/office/drawing/2014/main" id="{E212E50B-82FC-5482-BE96-D152086486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321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9E68A-0C0B-4FB8-57D5-4FF8396F8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3568F63-B511-AB7A-846D-0ACFC1D05144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green rectangle with black text&#10;&#10;AI-generated content may be incorrect.">
            <a:extLst>
              <a:ext uri="{FF2B5EF4-FFF2-40B4-BE49-F238E27FC236}">
                <a16:creationId xmlns:a16="http://schemas.microsoft.com/office/drawing/2014/main" id="{6C030667-2911-FAE7-7497-7B693327ADD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44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274E8-F5EF-384A-AAC3-27293EA08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E12F733-A9AB-8F60-74AE-C5AFE4D63784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8FB45683-37E6-017E-68CB-EEE9EDB83DC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39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E71D2-C85C-4866-7114-A9C688F33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578B4AF-25F5-CEDB-B0D0-E893BA497A8B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person in a circle with words&#10;&#10;AI-generated content may be incorrect.">
            <a:extLst>
              <a:ext uri="{FF2B5EF4-FFF2-40B4-BE49-F238E27FC236}">
                <a16:creationId xmlns:a16="http://schemas.microsoft.com/office/drawing/2014/main" id="{C96ECAC6-C068-68EC-CDD8-F2740F4AA8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689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B76A4-AB24-0A4C-D825-D7DD020BC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C3747A-76FC-85D1-A6AD-FC964C6DE74E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chart&#10;&#10;AI-generated content may be incorrect.">
            <a:extLst>
              <a:ext uri="{FF2B5EF4-FFF2-40B4-BE49-F238E27FC236}">
                <a16:creationId xmlns:a16="http://schemas.microsoft.com/office/drawing/2014/main" id="{A3FCC108-DE34-35C5-3D88-0EF17EADDE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703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ADB63-8992-D51C-F737-B138FF8D1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FD7AED0-5746-9CF5-FC19-EAD529730DAD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logo&#10;&#10;AI-generated content may be incorrect.">
            <a:extLst>
              <a:ext uri="{FF2B5EF4-FFF2-40B4-BE49-F238E27FC236}">
                <a16:creationId xmlns:a16="http://schemas.microsoft.com/office/drawing/2014/main" id="{B3FE43DD-F113-E405-7391-40D6EB8419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47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926EC-975A-FD2E-7F81-2AD1E1D2C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08D6751-7723-D8D6-62EC-04C158F95660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4B33B88-54D7-5D64-2B62-30D8D0CE4D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170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954C6-7673-F62A-3129-A093CB8F2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79FB6DE-51B8-5649-131C-8CF798B09816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6" name="Picture 5" descr="A close-up of a message&#10;&#10;AI-generated content may be incorrect.">
            <a:extLst>
              <a:ext uri="{FF2B5EF4-FFF2-40B4-BE49-F238E27FC236}">
                <a16:creationId xmlns:a16="http://schemas.microsoft.com/office/drawing/2014/main" id="{54A42B02-4DDF-4AE1-1B9F-7D4EFDCD19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57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AB2B9-DE07-1D26-B284-DECC0AB97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DD88CAE-0FF2-EFB3-B765-E80F53CFEC37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19BC9116-67BB-2B84-0F45-778E2D2DBFC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30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02D1F-341D-CE6F-D252-C4593C7F2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B32328-329F-8986-35D7-40BEA578C228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3ED6CD8A-2E7C-1E69-5910-7D47676661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40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71997-35AD-FB0A-4BEB-4F0D8E08D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563E2F2-F8EA-2B07-4B4A-B0E6663FEDFF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number&#10;&#10;AI-generated content may be incorrect.">
            <a:extLst>
              <a:ext uri="{FF2B5EF4-FFF2-40B4-BE49-F238E27FC236}">
                <a16:creationId xmlns:a16="http://schemas.microsoft.com/office/drawing/2014/main" id="{18BDA059-6F98-420B-9157-7A81095980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3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B7507-89EC-13FD-2CFC-732C7B12F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9EE851-DB52-B626-CDD2-37A738841810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2DCCB627-E1FB-12DC-6379-EC9F8CF40D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207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1415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f333582-21b8-4575-99d7-9597801f16ad" xsi:nil="true"/>
    <lcf76f155ced4ddcb4097134ff3c332f xmlns="e948f7a7-1252-47e6-a235-56e06d0ddf2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23372F08487F458D5F6694C9A08A3D" ma:contentTypeVersion="14" ma:contentTypeDescription="Create a new document." ma:contentTypeScope="" ma:versionID="25f722a52e24b260271dcfc142b42af9">
  <xsd:schema xmlns:xsd="http://www.w3.org/2001/XMLSchema" xmlns:xs="http://www.w3.org/2001/XMLSchema" xmlns:p="http://schemas.microsoft.com/office/2006/metadata/properties" xmlns:ns2="e948f7a7-1252-47e6-a235-56e06d0ddf26" xmlns:ns3="df333582-21b8-4575-99d7-9597801f16ad" targetNamespace="http://schemas.microsoft.com/office/2006/metadata/properties" ma:root="true" ma:fieldsID="aa4fb565caa0fc24c6769b38d983bfd6" ns2:_="" ns3:_="">
    <xsd:import namespace="e948f7a7-1252-47e6-a235-56e06d0ddf26"/>
    <xsd:import namespace="df333582-21b8-4575-99d7-9597801f1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f7a7-1252-47e6-a235-56e06d0ddf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9f965aa-c586-416e-9f73-21fad5aff9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333582-21b8-4575-99d7-9597801f16a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f0e4c9b-1cb1-43a4-85bb-2273405913df}" ma:internalName="TaxCatchAll" ma:showField="CatchAllData" ma:web="df333582-21b8-4575-99d7-9597801f16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7C9B71-CFD9-42FD-963C-BB466D19EE3A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df333582-21b8-4575-99d7-9597801f16ad"/>
    <ds:schemaRef ds:uri="http://schemas.microsoft.com/office/2006/metadata/properties"/>
    <ds:schemaRef ds:uri="http://purl.org/dc/dcmitype/"/>
    <ds:schemaRef ds:uri="e948f7a7-1252-47e6-a235-56e06d0ddf26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47FB85C-5E57-4FDD-A1D7-30348FC200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4D2CC3-F95C-4086-9DFB-979A2EC96E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f7a7-1252-47e6-a235-56e06d0ddf26"/>
    <ds:schemaRef ds:uri="df333582-21b8-4575-99d7-9597801f16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350</Words>
  <Application>Microsoft Office PowerPoint</Application>
  <PresentationFormat>Widescreen</PresentationFormat>
  <Paragraphs>38</Paragraphs>
  <Slides>44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Lise Brauckmann</dc:creator>
  <cp:lastModifiedBy>Jonathan Eloff</cp:lastModifiedBy>
  <cp:revision>2</cp:revision>
  <dcterms:created xsi:type="dcterms:W3CDTF">2025-09-10T14:05:01Z</dcterms:created>
  <dcterms:modified xsi:type="dcterms:W3CDTF">2026-07-13T06:51:31Z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0x010100A423372F08487F458D5F6694C9A08A3D</vt:lpwstr>
  </property>
</Properties>
</file>