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4"/>
    <p:sldMasterId id="2147483684" r:id="rId5"/>
    <p:sldMasterId id="2147483720" r:id="rId6"/>
  </p:sldMasterIdLst>
  <p:notesMasterIdLst>
    <p:notesMasterId r:id="rId50"/>
  </p:notesMasterIdLst>
  <p:sldIdLst>
    <p:sldId id="256" r:id="rId7"/>
    <p:sldId id="257" r:id="rId8"/>
    <p:sldId id="344" r:id="rId9"/>
    <p:sldId id="304" r:id="rId10"/>
    <p:sldId id="305" r:id="rId11"/>
    <p:sldId id="306" r:id="rId12"/>
    <p:sldId id="259" r:id="rId13"/>
    <p:sldId id="307" r:id="rId14"/>
    <p:sldId id="308" r:id="rId15"/>
    <p:sldId id="309" r:id="rId16"/>
    <p:sldId id="310" r:id="rId17"/>
    <p:sldId id="311" r:id="rId18"/>
    <p:sldId id="312" r:id="rId19"/>
    <p:sldId id="313" r:id="rId20"/>
    <p:sldId id="314" r:id="rId21"/>
    <p:sldId id="315" r:id="rId22"/>
    <p:sldId id="316" r:id="rId23"/>
    <p:sldId id="261" r:id="rId24"/>
    <p:sldId id="317" r:id="rId25"/>
    <p:sldId id="336" r:id="rId26"/>
    <p:sldId id="337" r:id="rId27"/>
    <p:sldId id="338" r:id="rId28"/>
    <p:sldId id="339" r:id="rId29"/>
    <p:sldId id="346" r:id="rId30"/>
    <p:sldId id="347" r:id="rId31"/>
    <p:sldId id="348" r:id="rId32"/>
    <p:sldId id="349" r:id="rId33"/>
    <p:sldId id="321" r:id="rId34"/>
    <p:sldId id="340" r:id="rId35"/>
    <p:sldId id="323" r:id="rId36"/>
    <p:sldId id="324" r:id="rId37"/>
    <p:sldId id="325" r:id="rId38"/>
    <p:sldId id="326" r:id="rId39"/>
    <p:sldId id="328" r:id="rId40"/>
    <p:sldId id="341" r:id="rId41"/>
    <p:sldId id="329" r:id="rId42"/>
    <p:sldId id="330" r:id="rId43"/>
    <p:sldId id="342" r:id="rId44"/>
    <p:sldId id="331" r:id="rId45"/>
    <p:sldId id="332" r:id="rId46"/>
    <p:sldId id="333" r:id="rId47"/>
    <p:sldId id="334" r:id="rId48"/>
    <p:sldId id="335" r:id="rId49"/>
  </p:sldIdLst>
  <p:sldSz cx="24384000" cy="13716000"/>
  <p:notesSz cx="6858000" cy="9144000"/>
  <p:embeddedFontLst>
    <p:embeddedFont>
      <p:font typeface="Avenir" panose="02000503020000020003" pitchFamily="2" charset="0"/>
      <p:regular r:id="rId51"/>
      <p:italic r:id="rId52"/>
    </p:embeddedFont>
    <p:embeddedFont>
      <p:font typeface="Franklin Gothic" panose="020B0603020102020204" pitchFamily="34" charset="0"/>
      <p:regular r:id="rId53"/>
      <p:bold r:id="rId54"/>
      <p:italic r:id="rId55"/>
      <p:boldItalic r:id="rId56"/>
    </p:embeddedFont>
    <p:embeddedFont>
      <p:font typeface="Helvetica Neue" panose="02000503000000020004" pitchFamily="2" charset="0"/>
      <p:regular r:id="rId57"/>
      <p:bold r:id="rId58"/>
      <p:italic r:id="rId59"/>
      <p:boldItalic r:id="rId60"/>
    </p:embeddedFont>
    <p:embeddedFont>
      <p:font typeface="Helvetica Neue Light" panose="02000403000000020004" pitchFamily="2" charset="0"/>
      <p:regular r:id="rId61"/>
      <p:bold r:id="rId62"/>
      <p:italic r:id="rId63"/>
      <p:boldItalic r:id="rId64"/>
    </p:embeddedFont>
    <p:embeddedFont>
      <p:font typeface="Montserrat" pitchFamily="2" charset="77"/>
      <p:regular r:id="rId65"/>
      <p:bold r:id="rId66"/>
      <p:italic r:id="rId67"/>
      <p:boldItalic r:id="rId68"/>
    </p:embeddedFont>
    <p:embeddedFont>
      <p:font typeface="Montserrat Light" pitchFamily="2" charset="77"/>
      <p:regular r:id="rId69"/>
      <p:italic r:id="rId70"/>
    </p:embeddedFont>
    <p:embeddedFont>
      <p:font typeface="Poppins" pitchFamily="2" charset="77"/>
      <p:regular r:id="rId71"/>
      <p:bold r:id="rId72"/>
      <p:italic r:id="rId73"/>
      <p:boldItalic r:id="rId74"/>
    </p:embeddedFont>
    <p:embeddedFont>
      <p:font typeface="Proxima Nova" panose="02000506030000020004" pitchFamily="2" charset="0"/>
      <p:regular r:id="rId75"/>
      <p:bold r:id="rId76"/>
      <p:italic r:id="rId77"/>
      <p:boldItalic r:id="rId78"/>
    </p:embeddedFont>
    <p:embeddedFont>
      <p:font typeface="Roboto Condensed" panose="02000000000000000000" pitchFamily="2" charset="0"/>
      <p:regular r:id="rId79"/>
      <p:bold r:id="rId80"/>
      <p:italic r:id="rId81"/>
      <p:boldItalic r:id="rId82"/>
    </p:embeddedFont>
    <p:embeddedFont>
      <p:font typeface="Visby CF" pitchFamily="2" charset="77"/>
      <p:regular r:id="rId83"/>
      <p:italic r:id="rId84"/>
    </p:embeddedFont>
    <p:embeddedFont>
      <p:font typeface="Visby CF Bold" pitchFamily="2" charset="77"/>
      <p:bold r:id="rId85"/>
      <p:italic r:id="rId86"/>
      <p:boldItalic r:id="rId87"/>
    </p:embeddedFont>
    <p:embeddedFont>
      <p:font typeface="Visby CF Demi Bold" pitchFamily="2" charset="77"/>
      <p:regular r:id="rId88"/>
      <p:bold r:id="rId89"/>
      <p:italic r:id="rId90"/>
      <p:boldItalic r:id="rId91"/>
    </p:embeddedFont>
    <p:embeddedFont>
      <p:font typeface="Visby CF Extra Bold" pitchFamily="2" charset="77"/>
      <p:bold r:id="rId92"/>
      <p:italic r:id="rId93"/>
      <p:boldItalic r:id="rId94"/>
    </p:embeddedFont>
    <p:embeddedFont>
      <p:font typeface="Visby CF Heavy" pitchFamily="2" charset="77"/>
      <p:bold r:id="rId95"/>
      <p:italic r:id="rId96"/>
      <p:boldItalic r:id="rId9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5D73"/>
    <a:srgbClr val="7E8FAE"/>
    <a:srgbClr val="D9C6A0"/>
    <a:srgbClr val="56846F"/>
    <a:srgbClr val="85CCAA"/>
    <a:srgbClr val="9F976F"/>
    <a:srgbClr val="EC6D25"/>
    <a:srgbClr val="F08A52"/>
    <a:srgbClr val="49B286"/>
    <a:srgbClr val="1B3A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73" autoAdjust="0"/>
    <p:restoredTop sz="94758"/>
  </p:normalViewPr>
  <p:slideViewPr>
    <p:cSldViewPr snapToGrid="0">
      <p:cViewPr varScale="1">
        <p:scale>
          <a:sx n="50" d="100"/>
          <a:sy n="50" d="100"/>
        </p:scale>
        <p:origin x="80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font" Target="fonts/font13.fntdata"/><Relationship Id="rId68" Type="http://schemas.openxmlformats.org/officeDocument/2006/relationships/font" Target="fonts/font18.fntdata"/><Relationship Id="rId84" Type="http://schemas.openxmlformats.org/officeDocument/2006/relationships/font" Target="fonts/font34.fntdata"/><Relationship Id="rId89" Type="http://schemas.openxmlformats.org/officeDocument/2006/relationships/font" Target="fonts/font39.fntdata"/><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font" Target="fonts/font3.fntdata"/><Relationship Id="rId58" Type="http://schemas.openxmlformats.org/officeDocument/2006/relationships/font" Target="fonts/font8.fntdata"/><Relationship Id="rId74" Type="http://schemas.openxmlformats.org/officeDocument/2006/relationships/font" Target="fonts/font24.fntdata"/><Relationship Id="rId79" Type="http://schemas.openxmlformats.org/officeDocument/2006/relationships/font" Target="fonts/font29.fntdata"/><Relationship Id="rId5" Type="http://schemas.openxmlformats.org/officeDocument/2006/relationships/slideMaster" Target="slideMasters/slideMaster2.xml"/><Relationship Id="rId90" Type="http://schemas.openxmlformats.org/officeDocument/2006/relationships/font" Target="fonts/font40.fntdata"/><Relationship Id="rId95" Type="http://schemas.openxmlformats.org/officeDocument/2006/relationships/font" Target="fonts/font45.fntdata"/><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font" Target="fonts/font14.fntdata"/><Relationship Id="rId69" Type="http://schemas.openxmlformats.org/officeDocument/2006/relationships/font" Target="fonts/font19.fntdata"/><Relationship Id="rId80" Type="http://schemas.openxmlformats.org/officeDocument/2006/relationships/font" Target="fonts/font30.fntdata"/><Relationship Id="rId85" Type="http://schemas.openxmlformats.org/officeDocument/2006/relationships/font" Target="fonts/font35.fntdata"/><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9.fntdata"/><Relationship Id="rId67" Type="http://schemas.openxmlformats.org/officeDocument/2006/relationships/font" Target="fonts/font17.fntdata"/><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font" Target="fonts/font4.fntdata"/><Relationship Id="rId62" Type="http://schemas.openxmlformats.org/officeDocument/2006/relationships/font" Target="fonts/font12.fntdata"/><Relationship Id="rId70" Type="http://schemas.openxmlformats.org/officeDocument/2006/relationships/font" Target="fonts/font20.fntdata"/><Relationship Id="rId75" Type="http://schemas.openxmlformats.org/officeDocument/2006/relationships/font" Target="fonts/font25.fntdata"/><Relationship Id="rId83" Type="http://schemas.openxmlformats.org/officeDocument/2006/relationships/font" Target="fonts/font33.fntdata"/><Relationship Id="rId88" Type="http://schemas.openxmlformats.org/officeDocument/2006/relationships/font" Target="fonts/font38.fntdata"/><Relationship Id="rId91" Type="http://schemas.openxmlformats.org/officeDocument/2006/relationships/font" Target="fonts/font41.fntdata"/><Relationship Id="rId96" Type="http://schemas.openxmlformats.org/officeDocument/2006/relationships/font" Target="fonts/font46.fntdata"/><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font" Target="fonts/font7.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font" Target="fonts/font2.fntdata"/><Relationship Id="rId60" Type="http://schemas.openxmlformats.org/officeDocument/2006/relationships/font" Target="fonts/font10.fntdata"/><Relationship Id="rId65" Type="http://schemas.openxmlformats.org/officeDocument/2006/relationships/font" Target="fonts/font15.fntdata"/><Relationship Id="rId73" Type="http://schemas.openxmlformats.org/officeDocument/2006/relationships/font" Target="fonts/font23.fntdata"/><Relationship Id="rId78" Type="http://schemas.openxmlformats.org/officeDocument/2006/relationships/font" Target="fonts/font28.fntdata"/><Relationship Id="rId81" Type="http://schemas.openxmlformats.org/officeDocument/2006/relationships/font" Target="fonts/font31.fntdata"/><Relationship Id="rId86" Type="http://schemas.openxmlformats.org/officeDocument/2006/relationships/font" Target="fonts/font36.fntdata"/><Relationship Id="rId94" Type="http://schemas.openxmlformats.org/officeDocument/2006/relationships/font" Target="fonts/font44.fntdata"/><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notesMaster" Target="notesMasters/notesMaster1.xml"/><Relationship Id="rId55" Type="http://schemas.openxmlformats.org/officeDocument/2006/relationships/font" Target="fonts/font5.fntdata"/><Relationship Id="rId76" Type="http://schemas.openxmlformats.org/officeDocument/2006/relationships/font" Target="fonts/font26.fntdata"/><Relationship Id="rId97" Type="http://schemas.openxmlformats.org/officeDocument/2006/relationships/font" Target="fonts/font47.fntdata"/><Relationship Id="rId7" Type="http://schemas.openxmlformats.org/officeDocument/2006/relationships/slide" Target="slides/slide1.xml"/><Relationship Id="rId71" Type="http://schemas.openxmlformats.org/officeDocument/2006/relationships/font" Target="fonts/font21.fntdata"/><Relationship Id="rId92" Type="http://schemas.openxmlformats.org/officeDocument/2006/relationships/font" Target="fonts/font42.fntdata"/><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font" Target="fonts/font16.fntdata"/><Relationship Id="rId87" Type="http://schemas.openxmlformats.org/officeDocument/2006/relationships/font" Target="fonts/font37.fntdata"/><Relationship Id="rId61" Type="http://schemas.openxmlformats.org/officeDocument/2006/relationships/font" Target="fonts/font11.fntdata"/><Relationship Id="rId82" Type="http://schemas.openxmlformats.org/officeDocument/2006/relationships/font" Target="fonts/font32.fntdata"/><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font" Target="fonts/font6.fntdata"/><Relationship Id="rId77" Type="http://schemas.openxmlformats.org/officeDocument/2006/relationships/font" Target="fonts/font27.fntdata"/><Relationship Id="rId100"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font" Target="fonts/font1.fntdata"/><Relationship Id="rId72" Type="http://schemas.openxmlformats.org/officeDocument/2006/relationships/font" Target="fonts/font22.fntdata"/><Relationship Id="rId93" Type="http://schemas.openxmlformats.org/officeDocument/2006/relationships/font" Target="fonts/font43.fntdata"/><Relationship Id="rId98" Type="http://schemas.openxmlformats.org/officeDocument/2006/relationships/presProps" Target="presProps.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1pPr>
            <a:lvl2pPr marL="914400" marR="0" lvl="1"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2pPr>
            <a:lvl3pPr marL="1371600" marR="0" lvl="2"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3pPr>
            <a:lvl4pPr marL="1828800" marR="0" lvl="3"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4pPr>
            <a:lvl5pPr marL="2286000" marR="0" lvl="4"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5pPr>
            <a:lvl6pPr marL="2743200" marR="0" lvl="5"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6pPr>
            <a:lvl7pPr marL="3200400" marR="0" lvl="6"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7pPr>
            <a:lvl8pPr marL="3657600" marR="0" lvl="7"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8pPr>
            <a:lvl9pPr marL="4114800" marR="0" lvl="8"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E829AE72-36CA-7DDD-405A-D844F82A38F3}"/>
            </a:ext>
          </a:extLst>
        </p:cNvPr>
        <p:cNvGrpSpPr/>
        <p:nvPr/>
      </p:nvGrpSpPr>
      <p:grpSpPr>
        <a:xfrm>
          <a:off x="0" y="0"/>
          <a:ext cx="0" cy="0"/>
          <a:chOff x="0" y="0"/>
          <a:chExt cx="0" cy="0"/>
        </a:xfrm>
      </p:grpSpPr>
      <p:sp>
        <p:nvSpPr>
          <p:cNvPr id="248" name="Google Shape;248;p4:notes">
            <a:extLst>
              <a:ext uri="{FF2B5EF4-FFF2-40B4-BE49-F238E27FC236}">
                <a16:creationId xmlns:a16="http://schemas.microsoft.com/office/drawing/2014/main" id="{9DBDE1CC-D6CD-8910-0591-5EE01E9331C6}"/>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4:notes">
            <a:extLst>
              <a:ext uri="{FF2B5EF4-FFF2-40B4-BE49-F238E27FC236}">
                <a16:creationId xmlns:a16="http://schemas.microsoft.com/office/drawing/2014/main" id="{6B5B0FA7-DADD-AFE0-0575-16E420ABB33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21665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a:extLst>
            <a:ext uri="{FF2B5EF4-FFF2-40B4-BE49-F238E27FC236}">
              <a16:creationId xmlns:a16="http://schemas.microsoft.com/office/drawing/2014/main" id="{61846EB8-ED95-59F7-89C3-BE2A8B06ADA3}"/>
            </a:ext>
          </a:extLst>
        </p:cNvPr>
        <p:cNvGrpSpPr/>
        <p:nvPr/>
      </p:nvGrpSpPr>
      <p:grpSpPr>
        <a:xfrm>
          <a:off x="0" y="0"/>
          <a:ext cx="0" cy="0"/>
          <a:chOff x="0" y="0"/>
          <a:chExt cx="0" cy="0"/>
        </a:xfrm>
      </p:grpSpPr>
      <p:sp>
        <p:nvSpPr>
          <p:cNvPr id="225" name="Google Shape;225;p2:notes">
            <a:extLst>
              <a:ext uri="{FF2B5EF4-FFF2-40B4-BE49-F238E27FC236}">
                <a16:creationId xmlns:a16="http://schemas.microsoft.com/office/drawing/2014/main" id="{FF631F93-0AC3-95E3-6712-603AC774CC78}"/>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notes">
            <a:extLst>
              <a:ext uri="{FF2B5EF4-FFF2-40B4-BE49-F238E27FC236}">
                <a16:creationId xmlns:a16="http://schemas.microsoft.com/office/drawing/2014/main" id="{824D5FE8-8989-6820-8784-357B976108F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3443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8BB5B554-341A-ECE7-A0D0-84787ACDC01E}"/>
            </a:ext>
          </a:extLst>
        </p:cNvPr>
        <p:cNvGrpSpPr/>
        <p:nvPr/>
      </p:nvGrpSpPr>
      <p:grpSpPr>
        <a:xfrm>
          <a:off x="0" y="0"/>
          <a:ext cx="0" cy="0"/>
          <a:chOff x="0" y="0"/>
          <a:chExt cx="0" cy="0"/>
        </a:xfrm>
      </p:grpSpPr>
      <p:sp>
        <p:nvSpPr>
          <p:cNvPr id="248" name="Google Shape;248;p4:notes">
            <a:extLst>
              <a:ext uri="{FF2B5EF4-FFF2-40B4-BE49-F238E27FC236}">
                <a16:creationId xmlns:a16="http://schemas.microsoft.com/office/drawing/2014/main" id="{FA59AEA0-A422-3AE9-7F3B-C507729D1E25}"/>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4:notes">
            <a:extLst>
              <a:ext uri="{FF2B5EF4-FFF2-40B4-BE49-F238E27FC236}">
                <a16:creationId xmlns:a16="http://schemas.microsoft.com/office/drawing/2014/main" id="{ADB38A90-5194-0561-D1D7-E1514F0D428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0462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a:extLst>
            <a:ext uri="{FF2B5EF4-FFF2-40B4-BE49-F238E27FC236}">
              <a16:creationId xmlns:a16="http://schemas.microsoft.com/office/drawing/2014/main" id="{EFCF2FD7-CBFB-9EE5-7693-1DE4C77889F6}"/>
            </a:ext>
          </a:extLst>
        </p:cNvPr>
        <p:cNvGrpSpPr/>
        <p:nvPr/>
      </p:nvGrpSpPr>
      <p:grpSpPr>
        <a:xfrm>
          <a:off x="0" y="0"/>
          <a:ext cx="0" cy="0"/>
          <a:chOff x="0" y="0"/>
          <a:chExt cx="0" cy="0"/>
        </a:xfrm>
      </p:grpSpPr>
      <p:sp>
        <p:nvSpPr>
          <p:cNvPr id="225" name="Google Shape;225;p2:notes">
            <a:extLst>
              <a:ext uri="{FF2B5EF4-FFF2-40B4-BE49-F238E27FC236}">
                <a16:creationId xmlns:a16="http://schemas.microsoft.com/office/drawing/2014/main" id="{E24D724B-8308-0C33-CE09-FA203301865B}"/>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notes">
            <a:extLst>
              <a:ext uri="{FF2B5EF4-FFF2-40B4-BE49-F238E27FC236}">
                <a16:creationId xmlns:a16="http://schemas.microsoft.com/office/drawing/2014/main" id="{05EB1CB6-267B-82AB-3A5B-AA59184C32F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2728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a:extLst>
            <a:ext uri="{FF2B5EF4-FFF2-40B4-BE49-F238E27FC236}">
              <a16:creationId xmlns:a16="http://schemas.microsoft.com/office/drawing/2014/main" id="{E42DD53E-F720-8632-14B3-F15E8B3F732F}"/>
            </a:ext>
          </a:extLst>
        </p:cNvPr>
        <p:cNvGrpSpPr/>
        <p:nvPr/>
      </p:nvGrpSpPr>
      <p:grpSpPr>
        <a:xfrm>
          <a:off x="0" y="0"/>
          <a:ext cx="0" cy="0"/>
          <a:chOff x="0" y="0"/>
          <a:chExt cx="0" cy="0"/>
        </a:xfrm>
      </p:grpSpPr>
      <p:sp>
        <p:nvSpPr>
          <p:cNvPr id="271" name="Google Shape;271;p6:notes">
            <a:extLst>
              <a:ext uri="{FF2B5EF4-FFF2-40B4-BE49-F238E27FC236}">
                <a16:creationId xmlns:a16="http://schemas.microsoft.com/office/drawing/2014/main" id="{F9937648-B42D-79A6-D1C5-B27C76C658AF}"/>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6:notes">
            <a:extLst>
              <a:ext uri="{FF2B5EF4-FFF2-40B4-BE49-F238E27FC236}">
                <a16:creationId xmlns:a16="http://schemas.microsoft.com/office/drawing/2014/main" id="{37F7CE2A-6304-0473-4C39-77CE82627EB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59574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a:extLst>
            <a:ext uri="{FF2B5EF4-FFF2-40B4-BE49-F238E27FC236}">
              <a16:creationId xmlns:a16="http://schemas.microsoft.com/office/drawing/2014/main" id="{9A74B455-446B-AF5B-ADA3-35E3422BE804}"/>
            </a:ext>
          </a:extLst>
        </p:cNvPr>
        <p:cNvGrpSpPr/>
        <p:nvPr/>
      </p:nvGrpSpPr>
      <p:grpSpPr>
        <a:xfrm>
          <a:off x="0" y="0"/>
          <a:ext cx="0" cy="0"/>
          <a:chOff x="0" y="0"/>
          <a:chExt cx="0" cy="0"/>
        </a:xfrm>
      </p:grpSpPr>
      <p:sp>
        <p:nvSpPr>
          <p:cNvPr id="271" name="Google Shape;271;p6:notes">
            <a:extLst>
              <a:ext uri="{FF2B5EF4-FFF2-40B4-BE49-F238E27FC236}">
                <a16:creationId xmlns:a16="http://schemas.microsoft.com/office/drawing/2014/main" id="{BAF28616-7987-1570-AFBA-73357E27DFAB}"/>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6:notes">
            <a:extLst>
              <a:ext uri="{FF2B5EF4-FFF2-40B4-BE49-F238E27FC236}">
                <a16:creationId xmlns:a16="http://schemas.microsoft.com/office/drawing/2014/main" id="{7A738933-220F-9072-915C-529B87A8189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92893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a:extLst>
            <a:ext uri="{FF2B5EF4-FFF2-40B4-BE49-F238E27FC236}">
              <a16:creationId xmlns:a16="http://schemas.microsoft.com/office/drawing/2014/main" id="{E70465C2-9C63-8B2B-A9D3-61EF01C99A8B}"/>
            </a:ext>
          </a:extLst>
        </p:cNvPr>
        <p:cNvGrpSpPr/>
        <p:nvPr/>
      </p:nvGrpSpPr>
      <p:grpSpPr>
        <a:xfrm>
          <a:off x="0" y="0"/>
          <a:ext cx="0" cy="0"/>
          <a:chOff x="0" y="0"/>
          <a:chExt cx="0" cy="0"/>
        </a:xfrm>
      </p:grpSpPr>
      <p:sp>
        <p:nvSpPr>
          <p:cNvPr id="271" name="Google Shape;271;p6:notes">
            <a:extLst>
              <a:ext uri="{FF2B5EF4-FFF2-40B4-BE49-F238E27FC236}">
                <a16:creationId xmlns:a16="http://schemas.microsoft.com/office/drawing/2014/main" id="{927062D9-757A-312E-7E4B-A59CB54002BF}"/>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6:notes">
            <a:extLst>
              <a:ext uri="{FF2B5EF4-FFF2-40B4-BE49-F238E27FC236}">
                <a16:creationId xmlns:a16="http://schemas.microsoft.com/office/drawing/2014/main" id="{6C25AB72-08F9-7757-8B10-93BBA064B6F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50443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a:extLst>
            <a:ext uri="{FF2B5EF4-FFF2-40B4-BE49-F238E27FC236}">
              <a16:creationId xmlns:a16="http://schemas.microsoft.com/office/drawing/2014/main" id="{3DF292E0-13FC-1D31-8267-B3B060000079}"/>
            </a:ext>
          </a:extLst>
        </p:cNvPr>
        <p:cNvGrpSpPr/>
        <p:nvPr/>
      </p:nvGrpSpPr>
      <p:grpSpPr>
        <a:xfrm>
          <a:off x="0" y="0"/>
          <a:ext cx="0" cy="0"/>
          <a:chOff x="0" y="0"/>
          <a:chExt cx="0" cy="0"/>
        </a:xfrm>
      </p:grpSpPr>
      <p:sp>
        <p:nvSpPr>
          <p:cNvPr id="271" name="Google Shape;271;p6:notes">
            <a:extLst>
              <a:ext uri="{FF2B5EF4-FFF2-40B4-BE49-F238E27FC236}">
                <a16:creationId xmlns:a16="http://schemas.microsoft.com/office/drawing/2014/main" id="{FE7C9EB8-DB7F-A68C-21E5-2AF34F6D9F6B}"/>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6:notes">
            <a:extLst>
              <a:ext uri="{FF2B5EF4-FFF2-40B4-BE49-F238E27FC236}">
                <a16:creationId xmlns:a16="http://schemas.microsoft.com/office/drawing/2014/main" id="{89F6C206-FA21-482D-3017-CD1AD18FAB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92658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a:extLst>
            <a:ext uri="{FF2B5EF4-FFF2-40B4-BE49-F238E27FC236}">
              <a16:creationId xmlns:a16="http://schemas.microsoft.com/office/drawing/2014/main" id="{A0FC5E31-D237-0B15-0CE0-ED89727E3D36}"/>
            </a:ext>
          </a:extLst>
        </p:cNvPr>
        <p:cNvGrpSpPr/>
        <p:nvPr/>
      </p:nvGrpSpPr>
      <p:grpSpPr>
        <a:xfrm>
          <a:off x="0" y="0"/>
          <a:ext cx="0" cy="0"/>
          <a:chOff x="0" y="0"/>
          <a:chExt cx="0" cy="0"/>
        </a:xfrm>
      </p:grpSpPr>
      <p:sp>
        <p:nvSpPr>
          <p:cNvPr id="271" name="Google Shape;271;p6:notes">
            <a:extLst>
              <a:ext uri="{FF2B5EF4-FFF2-40B4-BE49-F238E27FC236}">
                <a16:creationId xmlns:a16="http://schemas.microsoft.com/office/drawing/2014/main" id="{69DBB460-054D-5333-ED25-C39A2B507F9B}"/>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6:notes">
            <a:extLst>
              <a:ext uri="{FF2B5EF4-FFF2-40B4-BE49-F238E27FC236}">
                <a16:creationId xmlns:a16="http://schemas.microsoft.com/office/drawing/2014/main" id="{90221544-9155-E893-33B3-F9E72A8D6CD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288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a:extLst>
            <a:ext uri="{FF2B5EF4-FFF2-40B4-BE49-F238E27FC236}">
              <a16:creationId xmlns:a16="http://schemas.microsoft.com/office/drawing/2014/main" id="{2DAAF1DD-48E9-8859-F3D8-FE94ABDFD12C}"/>
            </a:ext>
          </a:extLst>
        </p:cNvPr>
        <p:cNvGrpSpPr/>
        <p:nvPr/>
      </p:nvGrpSpPr>
      <p:grpSpPr>
        <a:xfrm>
          <a:off x="0" y="0"/>
          <a:ext cx="0" cy="0"/>
          <a:chOff x="0" y="0"/>
          <a:chExt cx="0" cy="0"/>
        </a:xfrm>
      </p:grpSpPr>
      <p:sp>
        <p:nvSpPr>
          <p:cNvPr id="225" name="Google Shape;225;p2:notes">
            <a:extLst>
              <a:ext uri="{FF2B5EF4-FFF2-40B4-BE49-F238E27FC236}">
                <a16:creationId xmlns:a16="http://schemas.microsoft.com/office/drawing/2014/main" id="{F634FD93-A347-0622-35FC-ABD51363B29A}"/>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notes">
            <a:extLst>
              <a:ext uri="{FF2B5EF4-FFF2-40B4-BE49-F238E27FC236}">
                <a16:creationId xmlns:a16="http://schemas.microsoft.com/office/drawing/2014/main" id="{ABE3A24C-9B47-9F2A-CA13-B038028D3F6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32328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C2C5198E-A4B1-A0C5-ADC4-E38D420773D5}"/>
            </a:ext>
          </a:extLst>
        </p:cNvPr>
        <p:cNvGrpSpPr/>
        <p:nvPr/>
      </p:nvGrpSpPr>
      <p:grpSpPr>
        <a:xfrm>
          <a:off x="0" y="0"/>
          <a:ext cx="0" cy="0"/>
          <a:chOff x="0" y="0"/>
          <a:chExt cx="0" cy="0"/>
        </a:xfrm>
      </p:grpSpPr>
      <p:sp>
        <p:nvSpPr>
          <p:cNvPr id="248" name="Google Shape;248;p4:notes">
            <a:extLst>
              <a:ext uri="{FF2B5EF4-FFF2-40B4-BE49-F238E27FC236}">
                <a16:creationId xmlns:a16="http://schemas.microsoft.com/office/drawing/2014/main" id="{4D2C525D-E23A-EC9E-BF38-AF67BBA5F0E6}"/>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4:notes">
            <a:extLst>
              <a:ext uri="{FF2B5EF4-FFF2-40B4-BE49-F238E27FC236}">
                <a16:creationId xmlns:a16="http://schemas.microsoft.com/office/drawing/2014/main" id="{61C9A6AD-24E7-6490-0EE2-E935C575804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76120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a:extLst>
            <a:ext uri="{FF2B5EF4-FFF2-40B4-BE49-F238E27FC236}">
              <a16:creationId xmlns:a16="http://schemas.microsoft.com/office/drawing/2014/main" id="{03BF7B7A-8346-379E-01BC-D9F75017174B}"/>
            </a:ext>
          </a:extLst>
        </p:cNvPr>
        <p:cNvGrpSpPr/>
        <p:nvPr/>
      </p:nvGrpSpPr>
      <p:grpSpPr>
        <a:xfrm>
          <a:off x="0" y="0"/>
          <a:ext cx="0" cy="0"/>
          <a:chOff x="0" y="0"/>
          <a:chExt cx="0" cy="0"/>
        </a:xfrm>
      </p:grpSpPr>
      <p:sp>
        <p:nvSpPr>
          <p:cNvPr id="271" name="Google Shape;271;p6:notes">
            <a:extLst>
              <a:ext uri="{FF2B5EF4-FFF2-40B4-BE49-F238E27FC236}">
                <a16:creationId xmlns:a16="http://schemas.microsoft.com/office/drawing/2014/main" id="{1E65303F-B835-DB83-A351-D328CDCD1D6D}"/>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6:notes">
            <a:extLst>
              <a:ext uri="{FF2B5EF4-FFF2-40B4-BE49-F238E27FC236}">
                <a16:creationId xmlns:a16="http://schemas.microsoft.com/office/drawing/2014/main" id="{F4846F76-A856-29D0-DB08-486D76B16AC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05873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a:extLst>
            <a:ext uri="{FF2B5EF4-FFF2-40B4-BE49-F238E27FC236}">
              <a16:creationId xmlns:a16="http://schemas.microsoft.com/office/drawing/2014/main" id="{ED3381CA-D165-7495-932F-F25B81CA4FF6}"/>
            </a:ext>
          </a:extLst>
        </p:cNvPr>
        <p:cNvGrpSpPr/>
        <p:nvPr/>
      </p:nvGrpSpPr>
      <p:grpSpPr>
        <a:xfrm>
          <a:off x="0" y="0"/>
          <a:ext cx="0" cy="0"/>
          <a:chOff x="0" y="0"/>
          <a:chExt cx="0" cy="0"/>
        </a:xfrm>
      </p:grpSpPr>
      <p:sp>
        <p:nvSpPr>
          <p:cNvPr id="271" name="Google Shape;271;p6:notes">
            <a:extLst>
              <a:ext uri="{FF2B5EF4-FFF2-40B4-BE49-F238E27FC236}">
                <a16:creationId xmlns:a16="http://schemas.microsoft.com/office/drawing/2014/main" id="{5C8C5FBB-C7E9-171F-B04D-4607A49CF791}"/>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6:notes">
            <a:extLst>
              <a:ext uri="{FF2B5EF4-FFF2-40B4-BE49-F238E27FC236}">
                <a16:creationId xmlns:a16="http://schemas.microsoft.com/office/drawing/2014/main" id="{5F63BBA1-D10E-0947-0CA7-E9C9896494E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25493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a:extLst>
            <a:ext uri="{FF2B5EF4-FFF2-40B4-BE49-F238E27FC236}">
              <a16:creationId xmlns:a16="http://schemas.microsoft.com/office/drawing/2014/main" id="{0588EEDE-7285-02B9-598A-11BF81CB5127}"/>
            </a:ext>
          </a:extLst>
        </p:cNvPr>
        <p:cNvGrpSpPr/>
        <p:nvPr/>
      </p:nvGrpSpPr>
      <p:grpSpPr>
        <a:xfrm>
          <a:off x="0" y="0"/>
          <a:ext cx="0" cy="0"/>
          <a:chOff x="0" y="0"/>
          <a:chExt cx="0" cy="0"/>
        </a:xfrm>
      </p:grpSpPr>
      <p:sp>
        <p:nvSpPr>
          <p:cNvPr id="271" name="Google Shape;271;p6:notes">
            <a:extLst>
              <a:ext uri="{FF2B5EF4-FFF2-40B4-BE49-F238E27FC236}">
                <a16:creationId xmlns:a16="http://schemas.microsoft.com/office/drawing/2014/main" id="{DF168E1A-85D6-AEA1-02B4-80B670840559}"/>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6:notes">
            <a:extLst>
              <a:ext uri="{FF2B5EF4-FFF2-40B4-BE49-F238E27FC236}">
                <a16:creationId xmlns:a16="http://schemas.microsoft.com/office/drawing/2014/main" id="{5A43A96D-0881-9C69-EC0E-EE67C375197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11418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a:extLst>
            <a:ext uri="{FF2B5EF4-FFF2-40B4-BE49-F238E27FC236}">
              <a16:creationId xmlns:a16="http://schemas.microsoft.com/office/drawing/2014/main" id="{D4F852DA-D49D-69CB-E653-FDCF51AC8A80}"/>
            </a:ext>
          </a:extLst>
        </p:cNvPr>
        <p:cNvGrpSpPr/>
        <p:nvPr/>
      </p:nvGrpSpPr>
      <p:grpSpPr>
        <a:xfrm>
          <a:off x="0" y="0"/>
          <a:ext cx="0" cy="0"/>
          <a:chOff x="0" y="0"/>
          <a:chExt cx="0" cy="0"/>
        </a:xfrm>
      </p:grpSpPr>
      <p:sp>
        <p:nvSpPr>
          <p:cNvPr id="271" name="Google Shape;271;p6:notes">
            <a:extLst>
              <a:ext uri="{FF2B5EF4-FFF2-40B4-BE49-F238E27FC236}">
                <a16:creationId xmlns:a16="http://schemas.microsoft.com/office/drawing/2014/main" id="{11284075-AE6C-E938-64B7-B66398CD15C6}"/>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6:notes">
            <a:extLst>
              <a:ext uri="{FF2B5EF4-FFF2-40B4-BE49-F238E27FC236}">
                <a16:creationId xmlns:a16="http://schemas.microsoft.com/office/drawing/2014/main" id="{C30299A4-EB87-1116-E5D3-F4003186807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9912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a:extLst>
            <a:ext uri="{FF2B5EF4-FFF2-40B4-BE49-F238E27FC236}">
              <a16:creationId xmlns:a16="http://schemas.microsoft.com/office/drawing/2014/main" id="{E1CDBF15-F311-05A9-BF36-94707BB61F59}"/>
            </a:ext>
          </a:extLst>
        </p:cNvPr>
        <p:cNvGrpSpPr/>
        <p:nvPr/>
      </p:nvGrpSpPr>
      <p:grpSpPr>
        <a:xfrm>
          <a:off x="0" y="0"/>
          <a:ext cx="0" cy="0"/>
          <a:chOff x="0" y="0"/>
          <a:chExt cx="0" cy="0"/>
        </a:xfrm>
      </p:grpSpPr>
      <p:sp>
        <p:nvSpPr>
          <p:cNvPr id="271" name="Google Shape;271;p6:notes">
            <a:extLst>
              <a:ext uri="{FF2B5EF4-FFF2-40B4-BE49-F238E27FC236}">
                <a16:creationId xmlns:a16="http://schemas.microsoft.com/office/drawing/2014/main" id="{57EEA715-F2BC-850B-C5D4-D5CA33227AE5}"/>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6:notes">
            <a:extLst>
              <a:ext uri="{FF2B5EF4-FFF2-40B4-BE49-F238E27FC236}">
                <a16:creationId xmlns:a16="http://schemas.microsoft.com/office/drawing/2014/main" id="{2DA6C32D-0298-73BF-CED1-B212CBAFFB3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40102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1AD62901-7A2F-5497-568F-F0DB944E285C}"/>
            </a:ext>
          </a:extLst>
        </p:cNvPr>
        <p:cNvGrpSpPr/>
        <p:nvPr/>
      </p:nvGrpSpPr>
      <p:grpSpPr>
        <a:xfrm>
          <a:off x="0" y="0"/>
          <a:ext cx="0" cy="0"/>
          <a:chOff x="0" y="0"/>
          <a:chExt cx="0" cy="0"/>
        </a:xfrm>
      </p:grpSpPr>
      <p:sp>
        <p:nvSpPr>
          <p:cNvPr id="248" name="Google Shape;248;p4:notes">
            <a:extLst>
              <a:ext uri="{FF2B5EF4-FFF2-40B4-BE49-F238E27FC236}">
                <a16:creationId xmlns:a16="http://schemas.microsoft.com/office/drawing/2014/main" id="{38E559FF-5540-C991-4032-BEC064CB1A30}"/>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4:notes">
            <a:extLst>
              <a:ext uri="{FF2B5EF4-FFF2-40B4-BE49-F238E27FC236}">
                <a16:creationId xmlns:a16="http://schemas.microsoft.com/office/drawing/2014/main" id="{3A96708A-84B0-0EF1-5AE6-4306C55E45F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15236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a:extLst>
            <a:ext uri="{FF2B5EF4-FFF2-40B4-BE49-F238E27FC236}">
              <a16:creationId xmlns:a16="http://schemas.microsoft.com/office/drawing/2014/main" id="{A900C68F-A00B-0365-7B16-8159BE7CDA8B}"/>
            </a:ext>
          </a:extLst>
        </p:cNvPr>
        <p:cNvGrpSpPr/>
        <p:nvPr/>
      </p:nvGrpSpPr>
      <p:grpSpPr>
        <a:xfrm>
          <a:off x="0" y="0"/>
          <a:ext cx="0" cy="0"/>
          <a:chOff x="0" y="0"/>
          <a:chExt cx="0" cy="0"/>
        </a:xfrm>
      </p:grpSpPr>
      <p:sp>
        <p:nvSpPr>
          <p:cNvPr id="225" name="Google Shape;225;p2:notes">
            <a:extLst>
              <a:ext uri="{FF2B5EF4-FFF2-40B4-BE49-F238E27FC236}">
                <a16:creationId xmlns:a16="http://schemas.microsoft.com/office/drawing/2014/main" id="{A4C35D18-A0E0-A23D-11B1-986DF8E57217}"/>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notes">
            <a:extLst>
              <a:ext uri="{FF2B5EF4-FFF2-40B4-BE49-F238E27FC236}">
                <a16:creationId xmlns:a16="http://schemas.microsoft.com/office/drawing/2014/main" id="{833EACEE-C294-6452-2D8E-587B8FF2951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94488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ACEDC9C9-F8EE-957E-B341-66D4D2BA3512}"/>
            </a:ext>
          </a:extLst>
        </p:cNvPr>
        <p:cNvGrpSpPr/>
        <p:nvPr/>
      </p:nvGrpSpPr>
      <p:grpSpPr>
        <a:xfrm>
          <a:off x="0" y="0"/>
          <a:ext cx="0" cy="0"/>
          <a:chOff x="0" y="0"/>
          <a:chExt cx="0" cy="0"/>
        </a:xfrm>
      </p:grpSpPr>
      <p:sp>
        <p:nvSpPr>
          <p:cNvPr id="248" name="Google Shape;248;p4:notes">
            <a:extLst>
              <a:ext uri="{FF2B5EF4-FFF2-40B4-BE49-F238E27FC236}">
                <a16:creationId xmlns:a16="http://schemas.microsoft.com/office/drawing/2014/main" id="{2CC75212-F00E-4A9D-7BF7-2A87A4E1AA96}"/>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4:notes">
            <a:extLst>
              <a:ext uri="{FF2B5EF4-FFF2-40B4-BE49-F238E27FC236}">
                <a16:creationId xmlns:a16="http://schemas.microsoft.com/office/drawing/2014/main" id="{BFB424DD-151F-8F5F-A9C6-5473B0A25FA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8275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a:extLst>
            <a:ext uri="{FF2B5EF4-FFF2-40B4-BE49-F238E27FC236}">
              <a16:creationId xmlns:a16="http://schemas.microsoft.com/office/drawing/2014/main" id="{BC0C75DE-C135-0DAD-758B-C0B4CF98FC19}"/>
            </a:ext>
          </a:extLst>
        </p:cNvPr>
        <p:cNvGrpSpPr/>
        <p:nvPr/>
      </p:nvGrpSpPr>
      <p:grpSpPr>
        <a:xfrm>
          <a:off x="0" y="0"/>
          <a:ext cx="0" cy="0"/>
          <a:chOff x="0" y="0"/>
          <a:chExt cx="0" cy="0"/>
        </a:xfrm>
      </p:grpSpPr>
      <p:sp>
        <p:nvSpPr>
          <p:cNvPr id="225" name="Google Shape;225;p2:notes">
            <a:extLst>
              <a:ext uri="{FF2B5EF4-FFF2-40B4-BE49-F238E27FC236}">
                <a16:creationId xmlns:a16="http://schemas.microsoft.com/office/drawing/2014/main" id="{198FC045-CBEA-133C-6060-4064B28B85A6}"/>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notes">
            <a:extLst>
              <a:ext uri="{FF2B5EF4-FFF2-40B4-BE49-F238E27FC236}">
                <a16:creationId xmlns:a16="http://schemas.microsoft.com/office/drawing/2014/main" id="{8663032B-A70D-4B6E-3D94-23F47327057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99065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51AC6B91-95C8-6D4A-72FD-0CF53DDE8C24}"/>
            </a:ext>
          </a:extLst>
        </p:cNvPr>
        <p:cNvGrpSpPr/>
        <p:nvPr/>
      </p:nvGrpSpPr>
      <p:grpSpPr>
        <a:xfrm>
          <a:off x="0" y="0"/>
          <a:ext cx="0" cy="0"/>
          <a:chOff x="0" y="0"/>
          <a:chExt cx="0" cy="0"/>
        </a:xfrm>
      </p:grpSpPr>
      <p:sp>
        <p:nvSpPr>
          <p:cNvPr id="248" name="Google Shape;248;p4:notes">
            <a:extLst>
              <a:ext uri="{FF2B5EF4-FFF2-40B4-BE49-F238E27FC236}">
                <a16:creationId xmlns:a16="http://schemas.microsoft.com/office/drawing/2014/main" id="{942BAAD4-B94C-E28E-D8D6-8A644CFBF28E}"/>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4:notes">
            <a:extLst>
              <a:ext uri="{FF2B5EF4-FFF2-40B4-BE49-F238E27FC236}">
                <a16:creationId xmlns:a16="http://schemas.microsoft.com/office/drawing/2014/main" id="{9038207D-2996-952B-CA73-A146B7047FA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8987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a:extLst>
            <a:ext uri="{FF2B5EF4-FFF2-40B4-BE49-F238E27FC236}">
              <a16:creationId xmlns:a16="http://schemas.microsoft.com/office/drawing/2014/main" id="{7A744414-098A-02A0-EFF4-7AAB2BC7EDDE}"/>
            </a:ext>
          </a:extLst>
        </p:cNvPr>
        <p:cNvGrpSpPr/>
        <p:nvPr/>
      </p:nvGrpSpPr>
      <p:grpSpPr>
        <a:xfrm>
          <a:off x="0" y="0"/>
          <a:ext cx="0" cy="0"/>
          <a:chOff x="0" y="0"/>
          <a:chExt cx="0" cy="0"/>
        </a:xfrm>
      </p:grpSpPr>
      <p:sp>
        <p:nvSpPr>
          <p:cNvPr id="225" name="Google Shape;225;p2:notes">
            <a:extLst>
              <a:ext uri="{FF2B5EF4-FFF2-40B4-BE49-F238E27FC236}">
                <a16:creationId xmlns:a16="http://schemas.microsoft.com/office/drawing/2014/main" id="{A8790266-3EB9-12F5-792F-D719627C1DE4}"/>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notes">
            <a:extLst>
              <a:ext uri="{FF2B5EF4-FFF2-40B4-BE49-F238E27FC236}">
                <a16:creationId xmlns:a16="http://schemas.microsoft.com/office/drawing/2014/main" id="{EE4E8217-2665-B77F-DB17-DCD63271E86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496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a:extLst>
            <a:ext uri="{FF2B5EF4-FFF2-40B4-BE49-F238E27FC236}">
              <a16:creationId xmlns:a16="http://schemas.microsoft.com/office/drawing/2014/main" id="{B867FF85-042A-E42D-D782-96DED982471F}"/>
            </a:ext>
          </a:extLst>
        </p:cNvPr>
        <p:cNvGrpSpPr/>
        <p:nvPr/>
      </p:nvGrpSpPr>
      <p:grpSpPr>
        <a:xfrm>
          <a:off x="0" y="0"/>
          <a:ext cx="0" cy="0"/>
          <a:chOff x="0" y="0"/>
          <a:chExt cx="0" cy="0"/>
        </a:xfrm>
      </p:grpSpPr>
      <p:sp>
        <p:nvSpPr>
          <p:cNvPr id="225" name="Google Shape;225;p2:notes">
            <a:extLst>
              <a:ext uri="{FF2B5EF4-FFF2-40B4-BE49-F238E27FC236}">
                <a16:creationId xmlns:a16="http://schemas.microsoft.com/office/drawing/2014/main" id="{66184DC9-1CFB-2C11-199C-9738A21455EE}"/>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notes">
            <a:extLst>
              <a:ext uri="{FF2B5EF4-FFF2-40B4-BE49-F238E27FC236}">
                <a16:creationId xmlns:a16="http://schemas.microsoft.com/office/drawing/2014/main" id="{5A2538C3-FBA5-A811-9627-B68B9C5DEA8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9983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88FACDA9-C2EB-D1DA-9D56-1E303CDBEB38}"/>
            </a:ext>
          </a:extLst>
        </p:cNvPr>
        <p:cNvGrpSpPr/>
        <p:nvPr/>
      </p:nvGrpSpPr>
      <p:grpSpPr>
        <a:xfrm>
          <a:off x="0" y="0"/>
          <a:ext cx="0" cy="0"/>
          <a:chOff x="0" y="0"/>
          <a:chExt cx="0" cy="0"/>
        </a:xfrm>
      </p:grpSpPr>
      <p:sp>
        <p:nvSpPr>
          <p:cNvPr id="248" name="Google Shape;248;p4:notes">
            <a:extLst>
              <a:ext uri="{FF2B5EF4-FFF2-40B4-BE49-F238E27FC236}">
                <a16:creationId xmlns:a16="http://schemas.microsoft.com/office/drawing/2014/main" id="{EAEDBC40-20B9-9592-428F-03E18C4437C1}"/>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4:notes">
            <a:extLst>
              <a:ext uri="{FF2B5EF4-FFF2-40B4-BE49-F238E27FC236}">
                <a16:creationId xmlns:a16="http://schemas.microsoft.com/office/drawing/2014/main" id="{6272CD8D-7016-BA18-703D-DB21C0FC5C1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6789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a:extLst>
            <a:ext uri="{FF2B5EF4-FFF2-40B4-BE49-F238E27FC236}">
              <a16:creationId xmlns:a16="http://schemas.microsoft.com/office/drawing/2014/main" id="{0822FEAF-C0BF-C21D-9122-AFDC3C7E24CB}"/>
            </a:ext>
          </a:extLst>
        </p:cNvPr>
        <p:cNvGrpSpPr/>
        <p:nvPr/>
      </p:nvGrpSpPr>
      <p:grpSpPr>
        <a:xfrm>
          <a:off x="0" y="0"/>
          <a:ext cx="0" cy="0"/>
          <a:chOff x="0" y="0"/>
          <a:chExt cx="0" cy="0"/>
        </a:xfrm>
      </p:grpSpPr>
      <p:sp>
        <p:nvSpPr>
          <p:cNvPr id="225" name="Google Shape;225;p2:notes">
            <a:extLst>
              <a:ext uri="{FF2B5EF4-FFF2-40B4-BE49-F238E27FC236}">
                <a16:creationId xmlns:a16="http://schemas.microsoft.com/office/drawing/2014/main" id="{90157D5F-64F9-44BA-9CEF-FE6EEB1A8AF5}"/>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notes">
            <a:extLst>
              <a:ext uri="{FF2B5EF4-FFF2-40B4-BE49-F238E27FC236}">
                <a16:creationId xmlns:a16="http://schemas.microsoft.com/office/drawing/2014/main" id="{836E7A04-E193-1D4D-2A5E-D7FC26619A1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1129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6B0BCE3E-0E06-D29E-B10C-94F59F8D9853}"/>
            </a:ext>
          </a:extLst>
        </p:cNvPr>
        <p:cNvGrpSpPr/>
        <p:nvPr/>
      </p:nvGrpSpPr>
      <p:grpSpPr>
        <a:xfrm>
          <a:off x="0" y="0"/>
          <a:ext cx="0" cy="0"/>
          <a:chOff x="0" y="0"/>
          <a:chExt cx="0" cy="0"/>
        </a:xfrm>
      </p:grpSpPr>
      <p:sp>
        <p:nvSpPr>
          <p:cNvPr id="248" name="Google Shape;248;p4:notes">
            <a:extLst>
              <a:ext uri="{FF2B5EF4-FFF2-40B4-BE49-F238E27FC236}">
                <a16:creationId xmlns:a16="http://schemas.microsoft.com/office/drawing/2014/main" id="{EB0B4D9C-1B71-CF09-3739-3A99F97F1917}"/>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4:notes">
            <a:extLst>
              <a:ext uri="{FF2B5EF4-FFF2-40B4-BE49-F238E27FC236}">
                <a16:creationId xmlns:a16="http://schemas.microsoft.com/office/drawing/2014/main" id="{385F6F03-C698-A121-0F69-9459B18AACA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1561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 type="tx">
  <p:cSld name="TITLE_AND_BODY">
    <p:spTree>
      <p:nvGrpSpPr>
        <p:cNvPr id="1" name="Shape 9"/>
        <p:cNvGrpSpPr/>
        <p:nvPr/>
      </p:nvGrpSpPr>
      <p:grpSpPr>
        <a:xfrm>
          <a:off x="0" y="0"/>
          <a:ext cx="0" cy="0"/>
          <a:chOff x="0" y="0"/>
          <a:chExt cx="0" cy="0"/>
        </a:xfrm>
      </p:grpSpPr>
      <p:sp>
        <p:nvSpPr>
          <p:cNvPr id="10" name="Google Shape;10;p2"/>
          <p:cNvSpPr>
            <a:spLocks noGrp="1"/>
          </p:cNvSpPr>
          <p:nvPr>
            <p:ph type="pic" idx="2"/>
          </p:nvPr>
        </p:nvSpPr>
        <p:spPr>
          <a:xfrm>
            <a:off x="0" y="0"/>
            <a:ext cx="24384001" cy="13716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1" name="Google Shape;11;p2"/>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2" name="Google Shape;12;p2"/>
          <p:cNvSpPr txBox="1">
            <a:spLocks noGrp="1"/>
          </p:cNvSpPr>
          <p:nvPr>
            <p:ph type="body" idx="3"/>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3" name="Google Shape;13;p2"/>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7" preserve="1">
  <p:cSld name="7">
    <p:spTree>
      <p:nvGrpSpPr>
        <p:cNvPr id="1" name="Shape 39"/>
        <p:cNvGrpSpPr/>
        <p:nvPr/>
      </p:nvGrpSpPr>
      <p:grpSpPr>
        <a:xfrm>
          <a:off x="0" y="0"/>
          <a:ext cx="0" cy="0"/>
          <a:chOff x="0" y="0"/>
          <a:chExt cx="0" cy="0"/>
        </a:xfrm>
      </p:grpSpPr>
      <p:sp>
        <p:nvSpPr>
          <p:cNvPr id="40" name="Google Shape;40;p8"/>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41" name="Google Shape;41;p8"/>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42" name="Google Shape;42;p8"/>
          <p:cNvSpPr>
            <a:spLocks noGrp="1"/>
          </p:cNvSpPr>
          <p:nvPr>
            <p:ph type="pic" idx="3"/>
          </p:nvPr>
        </p:nvSpPr>
        <p:spPr>
          <a:xfrm>
            <a:off x="-2603460" y="3120268"/>
            <a:ext cx="18836673" cy="1059562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43" name="Google Shape;43;p8"/>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24107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8" preserve="1">
  <p:cSld name="8">
    <p:spTree>
      <p:nvGrpSpPr>
        <p:cNvPr id="1" name="Shape 44"/>
        <p:cNvGrpSpPr/>
        <p:nvPr/>
      </p:nvGrpSpPr>
      <p:grpSpPr>
        <a:xfrm>
          <a:off x="0" y="0"/>
          <a:ext cx="0" cy="0"/>
          <a:chOff x="0" y="0"/>
          <a:chExt cx="0" cy="0"/>
        </a:xfrm>
      </p:grpSpPr>
      <p:sp>
        <p:nvSpPr>
          <p:cNvPr id="45" name="Google Shape;45;p9"/>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46" name="Google Shape;46;p9"/>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47" name="Google Shape;47;p9"/>
          <p:cNvSpPr>
            <a:spLocks noGrp="1"/>
          </p:cNvSpPr>
          <p:nvPr>
            <p:ph type="pic" idx="3"/>
          </p:nvPr>
        </p:nvSpPr>
        <p:spPr>
          <a:xfrm>
            <a:off x="1437644" y="3745183"/>
            <a:ext cx="13659976" cy="7683737"/>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48" name="Google Shape;48;p9"/>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54742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9" preserve="1">
  <p:cSld name="9">
    <p:spTree>
      <p:nvGrpSpPr>
        <p:cNvPr id="1" name="Shape 49"/>
        <p:cNvGrpSpPr/>
        <p:nvPr/>
      </p:nvGrpSpPr>
      <p:grpSpPr>
        <a:xfrm>
          <a:off x="0" y="0"/>
          <a:ext cx="0" cy="0"/>
          <a:chOff x="0" y="0"/>
          <a:chExt cx="0" cy="0"/>
        </a:xfrm>
      </p:grpSpPr>
      <p:sp>
        <p:nvSpPr>
          <p:cNvPr id="50" name="Google Shape;50;p10"/>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51" name="Google Shape;51;p10"/>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52" name="Google Shape;52;p10"/>
          <p:cNvSpPr>
            <a:spLocks noGrp="1"/>
          </p:cNvSpPr>
          <p:nvPr>
            <p:ph type="pic" idx="3"/>
          </p:nvPr>
        </p:nvSpPr>
        <p:spPr>
          <a:xfrm>
            <a:off x="-707037" y="3813288"/>
            <a:ext cx="15043505" cy="846197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53" name="Google Shape;53;p10"/>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29879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0" preserve="1">
  <p:cSld name="10">
    <p:spTree>
      <p:nvGrpSpPr>
        <p:cNvPr id="1" name="Shape 54"/>
        <p:cNvGrpSpPr/>
        <p:nvPr/>
      </p:nvGrpSpPr>
      <p:grpSpPr>
        <a:xfrm>
          <a:off x="0" y="0"/>
          <a:ext cx="0" cy="0"/>
          <a:chOff x="0" y="0"/>
          <a:chExt cx="0" cy="0"/>
        </a:xfrm>
      </p:grpSpPr>
      <p:sp>
        <p:nvSpPr>
          <p:cNvPr id="55" name="Google Shape;55;p11"/>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56" name="Google Shape;56;p11"/>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57" name="Google Shape;57;p11"/>
          <p:cNvSpPr>
            <a:spLocks noGrp="1"/>
          </p:cNvSpPr>
          <p:nvPr>
            <p:ph type="pic" idx="3"/>
          </p:nvPr>
        </p:nvSpPr>
        <p:spPr>
          <a:xfrm>
            <a:off x="-3596984" y="2915840"/>
            <a:ext cx="19200000" cy="1080000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58" name="Google Shape;58;p11"/>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936012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1" preserve="1">
  <p:cSld name="11">
    <p:spTree>
      <p:nvGrpSpPr>
        <p:cNvPr id="1" name="Shape 59"/>
        <p:cNvGrpSpPr/>
        <p:nvPr/>
      </p:nvGrpSpPr>
      <p:grpSpPr>
        <a:xfrm>
          <a:off x="0" y="0"/>
          <a:ext cx="0" cy="0"/>
          <a:chOff x="0" y="0"/>
          <a:chExt cx="0" cy="0"/>
        </a:xfrm>
      </p:grpSpPr>
      <p:sp>
        <p:nvSpPr>
          <p:cNvPr id="60" name="Google Shape;60;p12"/>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61" name="Google Shape;61;p12"/>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62" name="Google Shape;62;p12"/>
          <p:cNvSpPr>
            <a:spLocks noGrp="1"/>
          </p:cNvSpPr>
          <p:nvPr>
            <p:ph type="pic" idx="3"/>
          </p:nvPr>
        </p:nvSpPr>
        <p:spPr>
          <a:xfrm>
            <a:off x="-2532712" y="4704202"/>
            <a:ext cx="13459775" cy="757112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63" name="Google Shape;63;p12"/>
          <p:cNvSpPr>
            <a:spLocks noGrp="1"/>
          </p:cNvSpPr>
          <p:nvPr>
            <p:ph type="pic" idx="4"/>
          </p:nvPr>
        </p:nvSpPr>
        <p:spPr>
          <a:xfrm>
            <a:off x="9266504" y="4704202"/>
            <a:ext cx="13459775" cy="757112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64" name="Google Shape;64;p12"/>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256033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2" preserve="1">
  <p:cSld name="12">
    <p:spTree>
      <p:nvGrpSpPr>
        <p:cNvPr id="1" name="Shape 65"/>
        <p:cNvGrpSpPr/>
        <p:nvPr/>
      </p:nvGrpSpPr>
      <p:grpSpPr>
        <a:xfrm>
          <a:off x="0" y="0"/>
          <a:ext cx="0" cy="0"/>
          <a:chOff x="0" y="0"/>
          <a:chExt cx="0" cy="0"/>
        </a:xfrm>
      </p:grpSpPr>
      <p:sp>
        <p:nvSpPr>
          <p:cNvPr id="66" name="Google Shape;66;p13"/>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67" name="Google Shape;67;p13"/>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68" name="Google Shape;68;p13"/>
          <p:cNvSpPr>
            <a:spLocks noGrp="1"/>
          </p:cNvSpPr>
          <p:nvPr>
            <p:ph type="pic" idx="3"/>
          </p:nvPr>
        </p:nvSpPr>
        <p:spPr>
          <a:xfrm>
            <a:off x="-5072593" y="2915840"/>
            <a:ext cx="19200000" cy="1080000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69" name="Google Shape;69;p13"/>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547242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3" preserve="1">
  <p:cSld name="13">
    <p:spTree>
      <p:nvGrpSpPr>
        <p:cNvPr id="1" name="Shape 70"/>
        <p:cNvGrpSpPr/>
        <p:nvPr/>
      </p:nvGrpSpPr>
      <p:grpSpPr>
        <a:xfrm>
          <a:off x="0" y="0"/>
          <a:ext cx="0" cy="0"/>
          <a:chOff x="0" y="0"/>
          <a:chExt cx="0" cy="0"/>
        </a:xfrm>
      </p:grpSpPr>
      <p:sp>
        <p:nvSpPr>
          <p:cNvPr id="71" name="Google Shape;71;p14"/>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72" name="Google Shape;72;p14"/>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73" name="Google Shape;73;p14"/>
          <p:cNvSpPr>
            <a:spLocks noGrp="1"/>
          </p:cNvSpPr>
          <p:nvPr>
            <p:ph type="pic" idx="3"/>
          </p:nvPr>
        </p:nvSpPr>
        <p:spPr>
          <a:xfrm>
            <a:off x="11675885" y="7955396"/>
            <a:ext cx="7680001" cy="432000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74" name="Google Shape;74;p14"/>
          <p:cNvSpPr>
            <a:spLocks noGrp="1"/>
          </p:cNvSpPr>
          <p:nvPr>
            <p:ph type="pic" idx="4"/>
          </p:nvPr>
        </p:nvSpPr>
        <p:spPr>
          <a:xfrm>
            <a:off x="6974901" y="7955396"/>
            <a:ext cx="7680000" cy="432000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75" name="Google Shape;75;p14"/>
          <p:cNvSpPr>
            <a:spLocks noGrp="1"/>
          </p:cNvSpPr>
          <p:nvPr>
            <p:ph type="pic" idx="5"/>
          </p:nvPr>
        </p:nvSpPr>
        <p:spPr>
          <a:xfrm>
            <a:off x="11675885" y="3254412"/>
            <a:ext cx="7680001" cy="432000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76" name="Google Shape;76;p14"/>
          <p:cNvSpPr>
            <a:spLocks noGrp="1"/>
          </p:cNvSpPr>
          <p:nvPr>
            <p:ph type="pic" idx="6"/>
          </p:nvPr>
        </p:nvSpPr>
        <p:spPr>
          <a:xfrm>
            <a:off x="6974901" y="3254412"/>
            <a:ext cx="7680000" cy="432000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77" name="Google Shape;77;p14"/>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088588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4" preserve="1">
  <p:cSld name="14">
    <p:spTree>
      <p:nvGrpSpPr>
        <p:cNvPr id="1" name="Shape 78"/>
        <p:cNvGrpSpPr/>
        <p:nvPr/>
      </p:nvGrpSpPr>
      <p:grpSpPr>
        <a:xfrm>
          <a:off x="0" y="0"/>
          <a:ext cx="0" cy="0"/>
          <a:chOff x="0" y="0"/>
          <a:chExt cx="0" cy="0"/>
        </a:xfrm>
      </p:grpSpPr>
      <p:sp>
        <p:nvSpPr>
          <p:cNvPr id="79" name="Google Shape;79;p15"/>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80" name="Google Shape;80;p15"/>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81" name="Google Shape;81;p15"/>
          <p:cNvSpPr>
            <a:spLocks noGrp="1"/>
          </p:cNvSpPr>
          <p:nvPr>
            <p:ph type="pic" idx="3"/>
          </p:nvPr>
        </p:nvSpPr>
        <p:spPr>
          <a:xfrm>
            <a:off x="16452848" y="2734851"/>
            <a:ext cx="8480435" cy="477024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82" name="Google Shape;82;p15"/>
          <p:cNvSpPr>
            <a:spLocks noGrp="1"/>
          </p:cNvSpPr>
          <p:nvPr>
            <p:ph type="pic" idx="4"/>
          </p:nvPr>
        </p:nvSpPr>
        <p:spPr>
          <a:xfrm>
            <a:off x="16452850" y="7504943"/>
            <a:ext cx="8480435" cy="477024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83" name="Google Shape;83;p15"/>
          <p:cNvSpPr>
            <a:spLocks noGrp="1"/>
          </p:cNvSpPr>
          <p:nvPr>
            <p:ph type="pic" idx="5"/>
          </p:nvPr>
        </p:nvSpPr>
        <p:spPr>
          <a:xfrm>
            <a:off x="11952684" y="5120070"/>
            <a:ext cx="8480435" cy="477024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84" name="Google Shape;84;p15"/>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061371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5" preserve="1">
  <p:cSld name="15">
    <p:spTree>
      <p:nvGrpSpPr>
        <p:cNvPr id="1" name="Shape 85"/>
        <p:cNvGrpSpPr/>
        <p:nvPr/>
      </p:nvGrpSpPr>
      <p:grpSpPr>
        <a:xfrm>
          <a:off x="0" y="0"/>
          <a:ext cx="0" cy="0"/>
          <a:chOff x="0" y="0"/>
          <a:chExt cx="0" cy="0"/>
        </a:xfrm>
      </p:grpSpPr>
      <p:sp>
        <p:nvSpPr>
          <p:cNvPr id="86" name="Google Shape;86;p16"/>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87" name="Google Shape;87;p16"/>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88" name="Google Shape;88;p16"/>
          <p:cNvSpPr>
            <a:spLocks noGrp="1"/>
          </p:cNvSpPr>
          <p:nvPr>
            <p:ph type="pic" idx="3"/>
          </p:nvPr>
        </p:nvSpPr>
        <p:spPr>
          <a:xfrm>
            <a:off x="1059276" y="4797425"/>
            <a:ext cx="7326832" cy="4121343"/>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89" name="Google Shape;89;p16"/>
          <p:cNvSpPr>
            <a:spLocks noGrp="1"/>
          </p:cNvSpPr>
          <p:nvPr>
            <p:ph type="pic" idx="4"/>
          </p:nvPr>
        </p:nvSpPr>
        <p:spPr>
          <a:xfrm>
            <a:off x="15997722" y="4797425"/>
            <a:ext cx="7326832" cy="4121343"/>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90" name="Google Shape;90;p16"/>
          <p:cNvSpPr>
            <a:spLocks noGrp="1"/>
          </p:cNvSpPr>
          <p:nvPr>
            <p:ph type="pic" idx="5"/>
          </p:nvPr>
        </p:nvSpPr>
        <p:spPr>
          <a:xfrm>
            <a:off x="8528499" y="4797425"/>
            <a:ext cx="7326832" cy="4121343"/>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91" name="Google Shape;91;p16"/>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47996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6" preserve="1">
  <p:cSld name="16">
    <p:spTree>
      <p:nvGrpSpPr>
        <p:cNvPr id="1" name="Shape 92"/>
        <p:cNvGrpSpPr/>
        <p:nvPr/>
      </p:nvGrpSpPr>
      <p:grpSpPr>
        <a:xfrm>
          <a:off x="0" y="0"/>
          <a:ext cx="0" cy="0"/>
          <a:chOff x="0" y="0"/>
          <a:chExt cx="0" cy="0"/>
        </a:xfrm>
      </p:grpSpPr>
      <p:sp>
        <p:nvSpPr>
          <p:cNvPr id="93" name="Google Shape;93;p17"/>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94" name="Google Shape;94;p17"/>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95" name="Google Shape;95;p17"/>
          <p:cNvSpPr>
            <a:spLocks noGrp="1"/>
          </p:cNvSpPr>
          <p:nvPr>
            <p:ph type="pic" idx="3"/>
          </p:nvPr>
        </p:nvSpPr>
        <p:spPr>
          <a:xfrm>
            <a:off x="3364497" y="4191000"/>
            <a:ext cx="9482604" cy="533396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96" name="Google Shape;96;p17"/>
          <p:cNvSpPr>
            <a:spLocks noGrp="1"/>
          </p:cNvSpPr>
          <p:nvPr>
            <p:ph type="pic" idx="4"/>
          </p:nvPr>
        </p:nvSpPr>
        <p:spPr>
          <a:xfrm>
            <a:off x="9569129" y="4191000"/>
            <a:ext cx="9482604" cy="533396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97" name="Google Shape;97;p17"/>
          <p:cNvSpPr>
            <a:spLocks noGrp="1"/>
          </p:cNvSpPr>
          <p:nvPr>
            <p:ph type="pic" idx="5"/>
          </p:nvPr>
        </p:nvSpPr>
        <p:spPr>
          <a:xfrm>
            <a:off x="15773709" y="4191000"/>
            <a:ext cx="9482604" cy="533396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98" name="Google Shape;98;p17"/>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95892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
  <p:cSld name="2">
    <p:spTree>
      <p:nvGrpSpPr>
        <p:cNvPr id="1" name="Shape 14"/>
        <p:cNvGrpSpPr/>
        <p:nvPr/>
      </p:nvGrpSpPr>
      <p:grpSpPr>
        <a:xfrm>
          <a:off x="0" y="0"/>
          <a:ext cx="0" cy="0"/>
          <a:chOff x="0" y="0"/>
          <a:chExt cx="0" cy="0"/>
        </a:xfrm>
      </p:grpSpPr>
      <p:sp>
        <p:nvSpPr>
          <p:cNvPr id="15" name="Google Shape;15;p3"/>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6" name="Google Shape;16;p3"/>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7" name="Google Shape;17;p3"/>
          <p:cNvSpPr>
            <a:spLocks noGrp="1"/>
          </p:cNvSpPr>
          <p:nvPr>
            <p:ph type="pic" idx="3"/>
          </p:nvPr>
        </p:nvSpPr>
        <p:spPr>
          <a:xfrm>
            <a:off x="11456479" y="5814006"/>
            <a:ext cx="11486902" cy="646138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8" name="Google Shape;18;p3"/>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7" preserve="1">
  <p:cSld name="17">
    <p:spTree>
      <p:nvGrpSpPr>
        <p:cNvPr id="1" name="Shape 99"/>
        <p:cNvGrpSpPr/>
        <p:nvPr/>
      </p:nvGrpSpPr>
      <p:grpSpPr>
        <a:xfrm>
          <a:off x="0" y="0"/>
          <a:ext cx="0" cy="0"/>
          <a:chOff x="0" y="0"/>
          <a:chExt cx="0" cy="0"/>
        </a:xfrm>
      </p:grpSpPr>
      <p:sp>
        <p:nvSpPr>
          <p:cNvPr id="100" name="Google Shape;100;p18"/>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01" name="Google Shape;101;p18"/>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02" name="Google Shape;102;p18"/>
          <p:cNvSpPr>
            <a:spLocks noGrp="1"/>
          </p:cNvSpPr>
          <p:nvPr>
            <p:ph type="pic" idx="3"/>
          </p:nvPr>
        </p:nvSpPr>
        <p:spPr>
          <a:xfrm>
            <a:off x="2779890" y="2837742"/>
            <a:ext cx="7680000" cy="432000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03" name="Google Shape;103;p18"/>
          <p:cNvSpPr>
            <a:spLocks noGrp="1"/>
          </p:cNvSpPr>
          <p:nvPr>
            <p:ph type="pic" idx="4"/>
          </p:nvPr>
        </p:nvSpPr>
        <p:spPr>
          <a:xfrm>
            <a:off x="8984522" y="2837742"/>
            <a:ext cx="7680000" cy="432000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04" name="Google Shape;104;p18"/>
          <p:cNvSpPr>
            <a:spLocks noGrp="1"/>
          </p:cNvSpPr>
          <p:nvPr>
            <p:ph type="pic" idx="5"/>
          </p:nvPr>
        </p:nvSpPr>
        <p:spPr>
          <a:xfrm>
            <a:off x="14910098" y="2837742"/>
            <a:ext cx="7680000" cy="432000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05" name="Google Shape;105;p18"/>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62970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8" preserve="1">
  <p:cSld name="18">
    <p:spTree>
      <p:nvGrpSpPr>
        <p:cNvPr id="1" name="Shape 106"/>
        <p:cNvGrpSpPr/>
        <p:nvPr/>
      </p:nvGrpSpPr>
      <p:grpSpPr>
        <a:xfrm>
          <a:off x="0" y="0"/>
          <a:ext cx="0" cy="0"/>
          <a:chOff x="0" y="0"/>
          <a:chExt cx="0" cy="0"/>
        </a:xfrm>
      </p:grpSpPr>
      <p:sp>
        <p:nvSpPr>
          <p:cNvPr id="107" name="Google Shape;107;p19"/>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08" name="Google Shape;108;p19"/>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09" name="Google Shape;109;p19"/>
          <p:cNvSpPr>
            <a:spLocks noGrp="1"/>
          </p:cNvSpPr>
          <p:nvPr>
            <p:ph type="pic" idx="3"/>
          </p:nvPr>
        </p:nvSpPr>
        <p:spPr>
          <a:xfrm>
            <a:off x="-1890367" y="6276106"/>
            <a:ext cx="13226119" cy="7439693"/>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10" name="Google Shape;110;p19"/>
          <p:cNvSpPr>
            <a:spLocks noGrp="1"/>
          </p:cNvSpPr>
          <p:nvPr>
            <p:ph type="pic" idx="4"/>
          </p:nvPr>
        </p:nvSpPr>
        <p:spPr>
          <a:xfrm>
            <a:off x="5578656" y="6276106"/>
            <a:ext cx="13226519" cy="7439917"/>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11" name="Google Shape;111;p19"/>
          <p:cNvSpPr>
            <a:spLocks noGrp="1"/>
          </p:cNvSpPr>
          <p:nvPr>
            <p:ph type="pic" idx="5"/>
          </p:nvPr>
        </p:nvSpPr>
        <p:spPr>
          <a:xfrm>
            <a:off x="13048124" y="6276106"/>
            <a:ext cx="13226031" cy="7439643"/>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12" name="Google Shape;112;p19"/>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725014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9" preserve="1">
  <p:cSld name="19">
    <p:spTree>
      <p:nvGrpSpPr>
        <p:cNvPr id="1" name="Shape 113"/>
        <p:cNvGrpSpPr/>
        <p:nvPr/>
      </p:nvGrpSpPr>
      <p:grpSpPr>
        <a:xfrm>
          <a:off x="0" y="0"/>
          <a:ext cx="0" cy="0"/>
          <a:chOff x="0" y="0"/>
          <a:chExt cx="0" cy="0"/>
        </a:xfrm>
      </p:grpSpPr>
      <p:sp>
        <p:nvSpPr>
          <p:cNvPr id="114" name="Google Shape;114;p20"/>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15" name="Google Shape;115;p20"/>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16" name="Google Shape;116;p20"/>
          <p:cNvSpPr>
            <a:spLocks noGrp="1"/>
          </p:cNvSpPr>
          <p:nvPr>
            <p:ph type="pic" idx="3"/>
          </p:nvPr>
        </p:nvSpPr>
        <p:spPr>
          <a:xfrm>
            <a:off x="-3053580" y="4967492"/>
            <a:ext cx="15552545" cy="8748307"/>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17" name="Google Shape;117;p20"/>
          <p:cNvSpPr>
            <a:spLocks noGrp="1"/>
          </p:cNvSpPr>
          <p:nvPr>
            <p:ph type="pic" idx="4"/>
          </p:nvPr>
        </p:nvSpPr>
        <p:spPr>
          <a:xfrm>
            <a:off x="14055847" y="2792285"/>
            <a:ext cx="10327864" cy="580942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18" name="Google Shape;118;p20"/>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365947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0" preserve="1">
  <p:cSld name="20">
    <p:spTree>
      <p:nvGrpSpPr>
        <p:cNvPr id="1" name="Shape 119"/>
        <p:cNvGrpSpPr/>
        <p:nvPr/>
      </p:nvGrpSpPr>
      <p:grpSpPr>
        <a:xfrm>
          <a:off x="0" y="0"/>
          <a:ext cx="0" cy="0"/>
          <a:chOff x="0" y="0"/>
          <a:chExt cx="0" cy="0"/>
        </a:xfrm>
      </p:grpSpPr>
      <p:sp>
        <p:nvSpPr>
          <p:cNvPr id="120" name="Google Shape;120;p21"/>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21" name="Google Shape;121;p21"/>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22" name="Google Shape;122;p21"/>
          <p:cNvSpPr>
            <a:spLocks noGrp="1"/>
          </p:cNvSpPr>
          <p:nvPr>
            <p:ph type="pic" idx="3"/>
          </p:nvPr>
        </p:nvSpPr>
        <p:spPr>
          <a:xfrm>
            <a:off x="6763033" y="2915840"/>
            <a:ext cx="10857797" cy="610751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23" name="Google Shape;123;p21"/>
          <p:cNvSpPr>
            <a:spLocks noGrp="1"/>
          </p:cNvSpPr>
          <p:nvPr>
            <p:ph type="pic" idx="4"/>
          </p:nvPr>
        </p:nvSpPr>
        <p:spPr>
          <a:xfrm>
            <a:off x="15527072" y="2801164"/>
            <a:ext cx="7416272" cy="417165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24" name="Google Shape;124;p21"/>
          <p:cNvSpPr>
            <a:spLocks noGrp="1"/>
          </p:cNvSpPr>
          <p:nvPr>
            <p:ph type="pic" idx="5"/>
          </p:nvPr>
        </p:nvSpPr>
        <p:spPr>
          <a:xfrm>
            <a:off x="9238059" y="9178159"/>
            <a:ext cx="5907943" cy="332321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25" name="Google Shape;125;p21"/>
          <p:cNvSpPr>
            <a:spLocks noGrp="1"/>
          </p:cNvSpPr>
          <p:nvPr>
            <p:ph type="pic" idx="6"/>
          </p:nvPr>
        </p:nvSpPr>
        <p:spPr>
          <a:xfrm>
            <a:off x="14758377" y="7239000"/>
            <a:ext cx="8953178" cy="503616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26" name="Google Shape;126;p21"/>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749726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21" preserve="1">
  <p:cSld name="21">
    <p:spTree>
      <p:nvGrpSpPr>
        <p:cNvPr id="1" name="Shape 127"/>
        <p:cNvGrpSpPr/>
        <p:nvPr/>
      </p:nvGrpSpPr>
      <p:grpSpPr>
        <a:xfrm>
          <a:off x="0" y="0"/>
          <a:ext cx="0" cy="0"/>
          <a:chOff x="0" y="0"/>
          <a:chExt cx="0" cy="0"/>
        </a:xfrm>
      </p:grpSpPr>
      <p:sp>
        <p:nvSpPr>
          <p:cNvPr id="128" name="Google Shape;128;p22"/>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29" name="Google Shape;129;p22"/>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30" name="Google Shape;130;p22"/>
          <p:cNvSpPr>
            <a:spLocks noGrp="1"/>
          </p:cNvSpPr>
          <p:nvPr>
            <p:ph type="pic" idx="3"/>
          </p:nvPr>
        </p:nvSpPr>
        <p:spPr>
          <a:xfrm>
            <a:off x="12654950" y="0"/>
            <a:ext cx="16041512" cy="902335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31" name="Google Shape;131;p22"/>
          <p:cNvSpPr>
            <a:spLocks noGrp="1"/>
          </p:cNvSpPr>
          <p:nvPr>
            <p:ph type="pic" idx="4"/>
          </p:nvPr>
        </p:nvSpPr>
        <p:spPr>
          <a:xfrm>
            <a:off x="8259504" y="-89012"/>
            <a:ext cx="8327263" cy="468408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32" name="Google Shape;132;p22"/>
          <p:cNvSpPr>
            <a:spLocks noGrp="1"/>
          </p:cNvSpPr>
          <p:nvPr>
            <p:ph type="pic" idx="5"/>
          </p:nvPr>
        </p:nvSpPr>
        <p:spPr>
          <a:xfrm>
            <a:off x="16843083" y="9404350"/>
            <a:ext cx="7665277" cy="431171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33" name="Google Shape;133;p22"/>
          <p:cNvSpPr>
            <a:spLocks noGrp="1"/>
          </p:cNvSpPr>
          <p:nvPr>
            <p:ph type="pic" idx="6"/>
          </p:nvPr>
        </p:nvSpPr>
        <p:spPr>
          <a:xfrm>
            <a:off x="4575146" y="4886920"/>
            <a:ext cx="15695825" cy="882890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34" name="Google Shape;134;p22"/>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744509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22" preserve="1">
  <p:cSld name="22">
    <p:spTree>
      <p:nvGrpSpPr>
        <p:cNvPr id="1" name="Shape 135"/>
        <p:cNvGrpSpPr/>
        <p:nvPr/>
      </p:nvGrpSpPr>
      <p:grpSpPr>
        <a:xfrm>
          <a:off x="0" y="0"/>
          <a:ext cx="0" cy="0"/>
          <a:chOff x="0" y="0"/>
          <a:chExt cx="0" cy="0"/>
        </a:xfrm>
      </p:grpSpPr>
      <p:sp>
        <p:nvSpPr>
          <p:cNvPr id="136" name="Google Shape;136;p23"/>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37" name="Google Shape;137;p23"/>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38" name="Google Shape;138;p23"/>
          <p:cNvSpPr>
            <a:spLocks noGrp="1"/>
          </p:cNvSpPr>
          <p:nvPr>
            <p:ph type="pic" idx="3"/>
          </p:nvPr>
        </p:nvSpPr>
        <p:spPr>
          <a:xfrm>
            <a:off x="12729216" y="4004270"/>
            <a:ext cx="7665277" cy="431171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39" name="Google Shape;139;p23"/>
          <p:cNvSpPr>
            <a:spLocks noGrp="1"/>
          </p:cNvSpPr>
          <p:nvPr>
            <p:ph type="pic" idx="4"/>
          </p:nvPr>
        </p:nvSpPr>
        <p:spPr>
          <a:xfrm>
            <a:off x="4440008" y="7963730"/>
            <a:ext cx="7665276" cy="431171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40" name="Google Shape;140;p23"/>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371027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23" preserve="1">
  <p:cSld name="23">
    <p:spTree>
      <p:nvGrpSpPr>
        <p:cNvPr id="1" name="Shape 141"/>
        <p:cNvGrpSpPr/>
        <p:nvPr/>
      </p:nvGrpSpPr>
      <p:grpSpPr>
        <a:xfrm>
          <a:off x="0" y="0"/>
          <a:ext cx="0" cy="0"/>
          <a:chOff x="0" y="0"/>
          <a:chExt cx="0" cy="0"/>
        </a:xfrm>
      </p:grpSpPr>
      <p:sp>
        <p:nvSpPr>
          <p:cNvPr id="142" name="Google Shape;142;p24"/>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43" name="Google Shape;143;p24"/>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44" name="Google Shape;144;p24"/>
          <p:cNvSpPr>
            <a:spLocks noGrp="1"/>
          </p:cNvSpPr>
          <p:nvPr>
            <p:ph type="pic" idx="3"/>
          </p:nvPr>
        </p:nvSpPr>
        <p:spPr>
          <a:xfrm>
            <a:off x="13128502" y="1437840"/>
            <a:ext cx="5784174" cy="325359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45" name="Google Shape;145;p24"/>
          <p:cNvSpPr>
            <a:spLocks noGrp="1"/>
          </p:cNvSpPr>
          <p:nvPr>
            <p:ph type="pic" idx="4"/>
          </p:nvPr>
        </p:nvSpPr>
        <p:spPr>
          <a:xfrm>
            <a:off x="3989620" y="3889872"/>
            <a:ext cx="7665276" cy="431171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46" name="Google Shape;146;p24"/>
          <p:cNvSpPr>
            <a:spLocks noGrp="1"/>
          </p:cNvSpPr>
          <p:nvPr>
            <p:ph type="pic" idx="5"/>
          </p:nvPr>
        </p:nvSpPr>
        <p:spPr>
          <a:xfrm>
            <a:off x="13669755" y="6450087"/>
            <a:ext cx="5784174" cy="325359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47" name="Google Shape;147;p24"/>
          <p:cNvSpPr>
            <a:spLocks noGrp="1"/>
          </p:cNvSpPr>
          <p:nvPr>
            <p:ph type="pic" idx="6"/>
          </p:nvPr>
        </p:nvSpPr>
        <p:spPr>
          <a:xfrm>
            <a:off x="5649164" y="9830630"/>
            <a:ext cx="4346188" cy="244473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48" name="Google Shape;148;p24"/>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308227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24" preserve="1">
  <p:cSld name="24">
    <p:spTree>
      <p:nvGrpSpPr>
        <p:cNvPr id="1" name="Shape 149"/>
        <p:cNvGrpSpPr/>
        <p:nvPr/>
      </p:nvGrpSpPr>
      <p:grpSpPr>
        <a:xfrm>
          <a:off x="0" y="0"/>
          <a:ext cx="0" cy="0"/>
          <a:chOff x="0" y="0"/>
          <a:chExt cx="0" cy="0"/>
        </a:xfrm>
      </p:grpSpPr>
      <p:sp>
        <p:nvSpPr>
          <p:cNvPr id="150" name="Google Shape;150;p25"/>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51" name="Google Shape;151;p25"/>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52" name="Google Shape;152;p25"/>
          <p:cNvSpPr>
            <a:spLocks noGrp="1"/>
          </p:cNvSpPr>
          <p:nvPr>
            <p:ph type="pic" idx="3"/>
          </p:nvPr>
        </p:nvSpPr>
        <p:spPr>
          <a:xfrm>
            <a:off x="12729217" y="2337549"/>
            <a:ext cx="7665277" cy="431171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53" name="Google Shape;153;p25"/>
          <p:cNvSpPr>
            <a:spLocks noGrp="1"/>
          </p:cNvSpPr>
          <p:nvPr>
            <p:ph type="pic" idx="4"/>
          </p:nvPr>
        </p:nvSpPr>
        <p:spPr>
          <a:xfrm>
            <a:off x="3989620" y="5711485"/>
            <a:ext cx="7665276" cy="431171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54" name="Google Shape;154;p25"/>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374163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25" preserve="1">
  <p:cSld name="25">
    <p:spTree>
      <p:nvGrpSpPr>
        <p:cNvPr id="1" name="Shape 155"/>
        <p:cNvGrpSpPr/>
        <p:nvPr/>
      </p:nvGrpSpPr>
      <p:grpSpPr>
        <a:xfrm>
          <a:off x="0" y="0"/>
          <a:ext cx="0" cy="0"/>
          <a:chOff x="0" y="0"/>
          <a:chExt cx="0" cy="0"/>
        </a:xfrm>
      </p:grpSpPr>
      <p:sp>
        <p:nvSpPr>
          <p:cNvPr id="156" name="Google Shape;156;p26"/>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57" name="Google Shape;157;p26"/>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58" name="Google Shape;158;p26"/>
          <p:cNvSpPr>
            <a:spLocks noGrp="1"/>
          </p:cNvSpPr>
          <p:nvPr>
            <p:ph type="pic" idx="3"/>
          </p:nvPr>
        </p:nvSpPr>
        <p:spPr>
          <a:xfrm>
            <a:off x="-22858" y="8377054"/>
            <a:ext cx="9491101" cy="533874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59" name="Google Shape;159;p26"/>
          <p:cNvSpPr>
            <a:spLocks noGrp="1"/>
          </p:cNvSpPr>
          <p:nvPr>
            <p:ph type="pic" idx="4"/>
          </p:nvPr>
        </p:nvSpPr>
        <p:spPr>
          <a:xfrm>
            <a:off x="4373537" y="4920456"/>
            <a:ext cx="15636756" cy="879567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60" name="Google Shape;160;p26"/>
          <p:cNvSpPr>
            <a:spLocks noGrp="1"/>
          </p:cNvSpPr>
          <p:nvPr>
            <p:ph type="pic" idx="5"/>
          </p:nvPr>
        </p:nvSpPr>
        <p:spPr>
          <a:xfrm>
            <a:off x="11842760" y="4920456"/>
            <a:ext cx="15636756" cy="879567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61" name="Google Shape;161;p26"/>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214532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 preserve="1">
  <p:cSld name="1_1">
    <p:spTree>
      <p:nvGrpSpPr>
        <p:cNvPr id="1" name="Shape 162"/>
        <p:cNvGrpSpPr/>
        <p:nvPr/>
      </p:nvGrpSpPr>
      <p:grpSpPr>
        <a:xfrm>
          <a:off x="0" y="0"/>
          <a:ext cx="0" cy="0"/>
          <a:chOff x="0" y="0"/>
          <a:chExt cx="0" cy="0"/>
        </a:xfrm>
      </p:grpSpPr>
      <p:sp>
        <p:nvSpPr>
          <p:cNvPr id="163" name="Google Shape;163;p27"/>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64" name="Google Shape;164;p27"/>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65" name="Google Shape;165;p27"/>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95919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4">
  <p:cSld name="4">
    <p:spTree>
      <p:nvGrpSpPr>
        <p:cNvPr id="1" name="Shape 24"/>
        <p:cNvGrpSpPr/>
        <p:nvPr/>
      </p:nvGrpSpPr>
      <p:grpSpPr>
        <a:xfrm>
          <a:off x="0" y="0"/>
          <a:ext cx="0" cy="0"/>
          <a:chOff x="0" y="0"/>
          <a:chExt cx="0" cy="0"/>
        </a:xfrm>
      </p:grpSpPr>
      <p:sp>
        <p:nvSpPr>
          <p:cNvPr id="25" name="Google Shape;25;p5"/>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26" name="Google Shape;26;p5"/>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27" name="Google Shape;27;p5"/>
          <p:cNvSpPr>
            <a:spLocks noGrp="1"/>
          </p:cNvSpPr>
          <p:nvPr>
            <p:ph type="pic" idx="3"/>
          </p:nvPr>
        </p:nvSpPr>
        <p:spPr>
          <a:xfrm>
            <a:off x="10764205" y="2675135"/>
            <a:ext cx="17067216" cy="960031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28" name="Google Shape;28;p5"/>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26" preserve="1">
  <p:cSld name="26">
    <p:spTree>
      <p:nvGrpSpPr>
        <p:cNvPr id="1" name="Shape 166"/>
        <p:cNvGrpSpPr/>
        <p:nvPr/>
      </p:nvGrpSpPr>
      <p:grpSpPr>
        <a:xfrm>
          <a:off x="0" y="0"/>
          <a:ext cx="0" cy="0"/>
          <a:chOff x="0" y="0"/>
          <a:chExt cx="0" cy="0"/>
        </a:xfrm>
      </p:grpSpPr>
      <p:sp>
        <p:nvSpPr>
          <p:cNvPr id="167" name="Google Shape;167;p28"/>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68" name="Google Shape;168;p28"/>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69" name="Google Shape;169;p28"/>
          <p:cNvSpPr>
            <a:spLocks noGrp="1"/>
          </p:cNvSpPr>
          <p:nvPr>
            <p:ph type="pic" idx="3"/>
          </p:nvPr>
        </p:nvSpPr>
        <p:spPr>
          <a:xfrm>
            <a:off x="3455346" y="2915877"/>
            <a:ext cx="8670364" cy="487708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70" name="Google Shape;170;p28"/>
          <p:cNvSpPr>
            <a:spLocks noGrp="1"/>
          </p:cNvSpPr>
          <p:nvPr>
            <p:ph type="pic" idx="4"/>
          </p:nvPr>
        </p:nvSpPr>
        <p:spPr>
          <a:xfrm>
            <a:off x="4996328" y="8174074"/>
            <a:ext cx="7291112" cy="410125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71" name="Google Shape;171;p28"/>
          <p:cNvSpPr>
            <a:spLocks noGrp="1"/>
          </p:cNvSpPr>
          <p:nvPr>
            <p:ph type="pic" idx="5"/>
          </p:nvPr>
        </p:nvSpPr>
        <p:spPr>
          <a:xfrm>
            <a:off x="15691981" y="2915877"/>
            <a:ext cx="8998947" cy="506190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72" name="Google Shape;172;p28"/>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556839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27" preserve="1">
  <p:cSld name="27">
    <p:spTree>
      <p:nvGrpSpPr>
        <p:cNvPr id="1" name="Shape 173"/>
        <p:cNvGrpSpPr/>
        <p:nvPr/>
      </p:nvGrpSpPr>
      <p:grpSpPr>
        <a:xfrm>
          <a:off x="0" y="0"/>
          <a:ext cx="0" cy="0"/>
          <a:chOff x="0" y="0"/>
          <a:chExt cx="0" cy="0"/>
        </a:xfrm>
      </p:grpSpPr>
      <p:sp>
        <p:nvSpPr>
          <p:cNvPr id="174" name="Google Shape;174;p29"/>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75" name="Google Shape;175;p29"/>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76" name="Google Shape;176;p29"/>
          <p:cNvSpPr>
            <a:spLocks noGrp="1"/>
          </p:cNvSpPr>
          <p:nvPr>
            <p:ph type="pic" idx="3"/>
          </p:nvPr>
        </p:nvSpPr>
        <p:spPr>
          <a:xfrm>
            <a:off x="1437644" y="2733910"/>
            <a:ext cx="8491299" cy="47763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77" name="Google Shape;177;p29"/>
          <p:cNvSpPr>
            <a:spLocks noGrp="1"/>
          </p:cNvSpPr>
          <p:nvPr>
            <p:ph type="pic" idx="4"/>
          </p:nvPr>
        </p:nvSpPr>
        <p:spPr>
          <a:xfrm>
            <a:off x="9928783" y="7284822"/>
            <a:ext cx="13014254" cy="7320517"/>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78" name="Google Shape;178;p29"/>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261328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28" preserve="1">
  <p:cSld name="28">
    <p:spTree>
      <p:nvGrpSpPr>
        <p:cNvPr id="1" name="Shape 179"/>
        <p:cNvGrpSpPr/>
        <p:nvPr/>
      </p:nvGrpSpPr>
      <p:grpSpPr>
        <a:xfrm>
          <a:off x="0" y="0"/>
          <a:ext cx="0" cy="0"/>
          <a:chOff x="0" y="0"/>
          <a:chExt cx="0" cy="0"/>
        </a:xfrm>
      </p:grpSpPr>
      <p:sp>
        <p:nvSpPr>
          <p:cNvPr id="180" name="Google Shape;180;p30"/>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81" name="Google Shape;181;p30"/>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82" name="Google Shape;182;p30"/>
          <p:cNvSpPr>
            <a:spLocks noGrp="1"/>
          </p:cNvSpPr>
          <p:nvPr>
            <p:ph type="pic" idx="3"/>
          </p:nvPr>
        </p:nvSpPr>
        <p:spPr>
          <a:xfrm>
            <a:off x="9199409" y="1437840"/>
            <a:ext cx="7844305" cy="441242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83" name="Google Shape;183;p30"/>
          <p:cNvSpPr>
            <a:spLocks noGrp="1"/>
          </p:cNvSpPr>
          <p:nvPr>
            <p:ph type="pic" idx="4"/>
          </p:nvPr>
        </p:nvSpPr>
        <p:spPr>
          <a:xfrm>
            <a:off x="6468652" y="6231297"/>
            <a:ext cx="13305814" cy="748452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84" name="Google Shape;184;p30"/>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91675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29" preserve="1">
  <p:cSld name="29">
    <p:spTree>
      <p:nvGrpSpPr>
        <p:cNvPr id="1" name="Shape 185"/>
        <p:cNvGrpSpPr/>
        <p:nvPr/>
      </p:nvGrpSpPr>
      <p:grpSpPr>
        <a:xfrm>
          <a:off x="0" y="0"/>
          <a:ext cx="0" cy="0"/>
          <a:chOff x="0" y="0"/>
          <a:chExt cx="0" cy="0"/>
        </a:xfrm>
      </p:grpSpPr>
      <p:sp>
        <p:nvSpPr>
          <p:cNvPr id="186" name="Google Shape;186;p31"/>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87" name="Google Shape;187;p31"/>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88" name="Google Shape;188;p31"/>
          <p:cNvSpPr>
            <a:spLocks noGrp="1"/>
          </p:cNvSpPr>
          <p:nvPr>
            <p:ph type="pic" idx="3"/>
          </p:nvPr>
        </p:nvSpPr>
        <p:spPr>
          <a:xfrm>
            <a:off x="7494786" y="2915840"/>
            <a:ext cx="19200000" cy="1080000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89" name="Google Shape;189;p31"/>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331702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30" preserve="1">
  <p:cSld name="30">
    <p:spTree>
      <p:nvGrpSpPr>
        <p:cNvPr id="1" name="Shape 190"/>
        <p:cNvGrpSpPr/>
        <p:nvPr/>
      </p:nvGrpSpPr>
      <p:grpSpPr>
        <a:xfrm>
          <a:off x="0" y="0"/>
          <a:ext cx="0" cy="0"/>
          <a:chOff x="0" y="0"/>
          <a:chExt cx="0" cy="0"/>
        </a:xfrm>
      </p:grpSpPr>
      <p:sp>
        <p:nvSpPr>
          <p:cNvPr id="191" name="Google Shape;191;p32"/>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92" name="Google Shape;192;p32"/>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93" name="Google Shape;193;p32"/>
          <p:cNvSpPr>
            <a:spLocks noGrp="1"/>
          </p:cNvSpPr>
          <p:nvPr>
            <p:ph type="pic" idx="3"/>
          </p:nvPr>
        </p:nvSpPr>
        <p:spPr>
          <a:xfrm>
            <a:off x="9365379" y="4230311"/>
            <a:ext cx="14302345" cy="804507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94" name="Google Shape;194;p32"/>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677645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31" preserve="1">
  <p:cSld name="31">
    <p:spTree>
      <p:nvGrpSpPr>
        <p:cNvPr id="1" name="Shape 195"/>
        <p:cNvGrpSpPr/>
        <p:nvPr/>
      </p:nvGrpSpPr>
      <p:grpSpPr>
        <a:xfrm>
          <a:off x="0" y="0"/>
          <a:ext cx="0" cy="0"/>
          <a:chOff x="0" y="0"/>
          <a:chExt cx="0" cy="0"/>
        </a:xfrm>
      </p:grpSpPr>
      <p:sp>
        <p:nvSpPr>
          <p:cNvPr id="196" name="Google Shape;196;p33"/>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97" name="Google Shape;197;p33"/>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98" name="Google Shape;198;p33"/>
          <p:cNvSpPr>
            <a:spLocks noGrp="1"/>
          </p:cNvSpPr>
          <p:nvPr>
            <p:ph type="pic" idx="3"/>
          </p:nvPr>
        </p:nvSpPr>
        <p:spPr>
          <a:xfrm>
            <a:off x="-721370" y="5670946"/>
            <a:ext cx="14302345" cy="804507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99" name="Google Shape;199;p33"/>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671287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32" preserve="1">
  <p:cSld name="32">
    <p:spTree>
      <p:nvGrpSpPr>
        <p:cNvPr id="1" name="Shape 200"/>
        <p:cNvGrpSpPr/>
        <p:nvPr/>
      </p:nvGrpSpPr>
      <p:grpSpPr>
        <a:xfrm>
          <a:off x="0" y="0"/>
          <a:ext cx="0" cy="0"/>
          <a:chOff x="0" y="0"/>
          <a:chExt cx="0" cy="0"/>
        </a:xfrm>
      </p:grpSpPr>
      <p:sp>
        <p:nvSpPr>
          <p:cNvPr id="201" name="Google Shape;201;p34"/>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202" name="Google Shape;202;p34"/>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203" name="Google Shape;203;p34"/>
          <p:cNvSpPr>
            <a:spLocks noGrp="1"/>
          </p:cNvSpPr>
          <p:nvPr>
            <p:ph type="pic" idx="3"/>
          </p:nvPr>
        </p:nvSpPr>
        <p:spPr>
          <a:xfrm>
            <a:off x="0" y="-1573350"/>
            <a:ext cx="24383964" cy="1371597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204" name="Google Shape;204;p34"/>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589842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33" preserve="1">
  <p:cSld name="33">
    <p:spTree>
      <p:nvGrpSpPr>
        <p:cNvPr id="1" name="Shape 205"/>
        <p:cNvGrpSpPr/>
        <p:nvPr/>
      </p:nvGrpSpPr>
      <p:grpSpPr>
        <a:xfrm>
          <a:off x="0" y="0"/>
          <a:ext cx="0" cy="0"/>
          <a:chOff x="0" y="0"/>
          <a:chExt cx="0" cy="0"/>
        </a:xfrm>
      </p:grpSpPr>
      <p:sp>
        <p:nvSpPr>
          <p:cNvPr id="206" name="Google Shape;206;p35"/>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207" name="Google Shape;207;p35"/>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208" name="Google Shape;208;p35"/>
          <p:cNvSpPr>
            <a:spLocks noGrp="1"/>
          </p:cNvSpPr>
          <p:nvPr>
            <p:ph type="pic" idx="3"/>
          </p:nvPr>
        </p:nvSpPr>
        <p:spPr>
          <a:xfrm>
            <a:off x="-1566923" y="0"/>
            <a:ext cx="16763599" cy="94295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209" name="Google Shape;209;p35"/>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466885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preserve="1">
  <p:cSld name="Blank">
    <p:spTree>
      <p:nvGrpSpPr>
        <p:cNvPr id="1" name="Shape 210"/>
        <p:cNvGrpSpPr/>
        <p:nvPr/>
      </p:nvGrpSpPr>
      <p:grpSpPr>
        <a:xfrm>
          <a:off x="0" y="0"/>
          <a:ext cx="0" cy="0"/>
          <a:chOff x="0" y="0"/>
          <a:chExt cx="0" cy="0"/>
        </a:xfrm>
      </p:grpSpPr>
      <p:sp>
        <p:nvSpPr>
          <p:cNvPr id="211" name="Google Shape;211;p36"/>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704625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 preserve="1" userDrawn="1">
  <p:cSld name="1">
    <p:spTree>
      <p:nvGrpSpPr>
        <p:cNvPr id="1" name="Shape 9"/>
        <p:cNvGrpSpPr/>
        <p:nvPr/>
      </p:nvGrpSpPr>
      <p:grpSpPr>
        <a:xfrm>
          <a:off x="0" y="0"/>
          <a:ext cx="0" cy="0"/>
          <a:chOff x="0" y="0"/>
          <a:chExt cx="0" cy="0"/>
        </a:xfrm>
      </p:grpSpPr>
      <p:sp>
        <p:nvSpPr>
          <p:cNvPr id="10" name="Google Shape;10;p2"/>
          <p:cNvSpPr>
            <a:spLocks noGrp="1"/>
          </p:cNvSpPr>
          <p:nvPr>
            <p:ph type="pic" idx="2"/>
          </p:nvPr>
        </p:nvSpPr>
        <p:spPr>
          <a:xfrm>
            <a:off x="0" y="0"/>
            <a:ext cx="24384001" cy="13716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1" name="Google Shape;11;p2"/>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2" name="Google Shape;12;p2"/>
          <p:cNvSpPr txBox="1">
            <a:spLocks noGrp="1"/>
          </p:cNvSpPr>
          <p:nvPr>
            <p:ph type="body" idx="3"/>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3" name="Google Shape;13;p2"/>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8859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 preserve="1" userDrawn="1">
  <p:cSld name="1">
    <p:spTree>
      <p:nvGrpSpPr>
        <p:cNvPr id="1" name="Shape 9"/>
        <p:cNvGrpSpPr/>
        <p:nvPr/>
      </p:nvGrpSpPr>
      <p:grpSpPr>
        <a:xfrm>
          <a:off x="0" y="0"/>
          <a:ext cx="0" cy="0"/>
          <a:chOff x="0" y="0"/>
          <a:chExt cx="0" cy="0"/>
        </a:xfrm>
      </p:grpSpPr>
      <p:sp>
        <p:nvSpPr>
          <p:cNvPr id="10" name="Google Shape;10;p2"/>
          <p:cNvSpPr>
            <a:spLocks noGrp="1"/>
          </p:cNvSpPr>
          <p:nvPr>
            <p:ph type="pic" idx="2"/>
          </p:nvPr>
        </p:nvSpPr>
        <p:spPr>
          <a:xfrm>
            <a:off x="0" y="0"/>
            <a:ext cx="24384001" cy="13716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1" name="Google Shape;11;p2"/>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2" name="Google Shape;12;p2"/>
          <p:cNvSpPr txBox="1">
            <a:spLocks noGrp="1"/>
          </p:cNvSpPr>
          <p:nvPr>
            <p:ph type="body" idx="3"/>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3" name="Google Shape;13;p2"/>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644824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2" preserve="1">
  <p:cSld name="2">
    <p:spTree>
      <p:nvGrpSpPr>
        <p:cNvPr id="1" name="Shape 14"/>
        <p:cNvGrpSpPr/>
        <p:nvPr/>
      </p:nvGrpSpPr>
      <p:grpSpPr>
        <a:xfrm>
          <a:off x="0" y="0"/>
          <a:ext cx="0" cy="0"/>
          <a:chOff x="0" y="0"/>
          <a:chExt cx="0" cy="0"/>
        </a:xfrm>
      </p:grpSpPr>
      <p:sp>
        <p:nvSpPr>
          <p:cNvPr id="15" name="Google Shape;15;p3"/>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6" name="Google Shape;16;p3"/>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7" name="Google Shape;17;p3"/>
          <p:cNvSpPr>
            <a:spLocks noGrp="1"/>
          </p:cNvSpPr>
          <p:nvPr>
            <p:ph type="pic" idx="3"/>
          </p:nvPr>
        </p:nvSpPr>
        <p:spPr>
          <a:xfrm>
            <a:off x="11456479" y="5814006"/>
            <a:ext cx="11486902" cy="646138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8" name="Google Shape;18;p3"/>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3426014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3" preserve="1">
  <p:cSld name="3">
    <p:spTree>
      <p:nvGrpSpPr>
        <p:cNvPr id="1" name="Shape 19"/>
        <p:cNvGrpSpPr/>
        <p:nvPr/>
      </p:nvGrpSpPr>
      <p:grpSpPr>
        <a:xfrm>
          <a:off x="0" y="0"/>
          <a:ext cx="0" cy="0"/>
          <a:chOff x="0" y="0"/>
          <a:chExt cx="0" cy="0"/>
        </a:xfrm>
      </p:grpSpPr>
      <p:sp>
        <p:nvSpPr>
          <p:cNvPr id="20" name="Google Shape;20;p4"/>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21" name="Google Shape;21;p4"/>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22" name="Google Shape;22;p4"/>
          <p:cNvSpPr>
            <a:spLocks noGrp="1"/>
          </p:cNvSpPr>
          <p:nvPr>
            <p:ph type="pic" idx="3"/>
          </p:nvPr>
        </p:nvSpPr>
        <p:spPr>
          <a:xfrm>
            <a:off x="1138240" y="2675283"/>
            <a:ext cx="12381879" cy="696480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23" name="Google Shape;23;p4"/>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899240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4" preserve="1">
  <p:cSld name="4">
    <p:spTree>
      <p:nvGrpSpPr>
        <p:cNvPr id="1" name="Shape 24"/>
        <p:cNvGrpSpPr/>
        <p:nvPr/>
      </p:nvGrpSpPr>
      <p:grpSpPr>
        <a:xfrm>
          <a:off x="0" y="0"/>
          <a:ext cx="0" cy="0"/>
          <a:chOff x="0" y="0"/>
          <a:chExt cx="0" cy="0"/>
        </a:xfrm>
      </p:grpSpPr>
      <p:sp>
        <p:nvSpPr>
          <p:cNvPr id="25" name="Google Shape;25;p5"/>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26" name="Google Shape;26;p5"/>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27" name="Google Shape;27;p5"/>
          <p:cNvSpPr>
            <a:spLocks noGrp="1"/>
          </p:cNvSpPr>
          <p:nvPr>
            <p:ph type="pic" idx="3"/>
          </p:nvPr>
        </p:nvSpPr>
        <p:spPr>
          <a:xfrm>
            <a:off x="10764205" y="2675135"/>
            <a:ext cx="17067216" cy="960031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28" name="Google Shape;28;p5"/>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429166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5" preserve="1">
  <p:cSld name="5">
    <p:spTree>
      <p:nvGrpSpPr>
        <p:cNvPr id="1" name="Shape 29"/>
        <p:cNvGrpSpPr/>
        <p:nvPr/>
      </p:nvGrpSpPr>
      <p:grpSpPr>
        <a:xfrm>
          <a:off x="0" y="0"/>
          <a:ext cx="0" cy="0"/>
          <a:chOff x="0" y="0"/>
          <a:chExt cx="0" cy="0"/>
        </a:xfrm>
      </p:grpSpPr>
      <p:sp>
        <p:nvSpPr>
          <p:cNvPr id="30" name="Google Shape;30;p6"/>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31" name="Google Shape;31;p6"/>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32" name="Google Shape;32;p6"/>
          <p:cNvSpPr>
            <a:spLocks noGrp="1"/>
          </p:cNvSpPr>
          <p:nvPr>
            <p:ph type="pic" idx="3"/>
          </p:nvPr>
        </p:nvSpPr>
        <p:spPr>
          <a:xfrm>
            <a:off x="10243246" y="5075274"/>
            <a:ext cx="12799999" cy="72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33" name="Google Shape;33;p6"/>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245150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6" preserve="1">
  <p:cSld name="6">
    <p:spTree>
      <p:nvGrpSpPr>
        <p:cNvPr id="1" name="Shape 34"/>
        <p:cNvGrpSpPr/>
        <p:nvPr/>
      </p:nvGrpSpPr>
      <p:grpSpPr>
        <a:xfrm>
          <a:off x="0" y="0"/>
          <a:ext cx="0" cy="0"/>
          <a:chOff x="0" y="0"/>
          <a:chExt cx="0" cy="0"/>
        </a:xfrm>
      </p:grpSpPr>
      <p:sp>
        <p:nvSpPr>
          <p:cNvPr id="35" name="Google Shape;35;p7"/>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36" name="Google Shape;36;p7"/>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37" name="Google Shape;37;p7"/>
          <p:cNvSpPr>
            <a:spLocks noGrp="1"/>
          </p:cNvSpPr>
          <p:nvPr>
            <p:ph type="pic" idx="3"/>
          </p:nvPr>
        </p:nvSpPr>
        <p:spPr>
          <a:xfrm>
            <a:off x="-507909" y="5075274"/>
            <a:ext cx="12800001" cy="72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38" name="Google Shape;38;p7"/>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061893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7" preserve="1">
  <p:cSld name="7">
    <p:spTree>
      <p:nvGrpSpPr>
        <p:cNvPr id="1" name="Shape 39"/>
        <p:cNvGrpSpPr/>
        <p:nvPr/>
      </p:nvGrpSpPr>
      <p:grpSpPr>
        <a:xfrm>
          <a:off x="0" y="0"/>
          <a:ext cx="0" cy="0"/>
          <a:chOff x="0" y="0"/>
          <a:chExt cx="0" cy="0"/>
        </a:xfrm>
      </p:grpSpPr>
      <p:sp>
        <p:nvSpPr>
          <p:cNvPr id="40" name="Google Shape;40;p8"/>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41" name="Google Shape;41;p8"/>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42" name="Google Shape;42;p8"/>
          <p:cNvSpPr>
            <a:spLocks noGrp="1"/>
          </p:cNvSpPr>
          <p:nvPr>
            <p:ph type="pic" idx="3"/>
          </p:nvPr>
        </p:nvSpPr>
        <p:spPr>
          <a:xfrm>
            <a:off x="-2603460" y="3120268"/>
            <a:ext cx="18836673" cy="1059562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43" name="Google Shape;43;p8"/>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1037515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8" preserve="1">
  <p:cSld name="8">
    <p:spTree>
      <p:nvGrpSpPr>
        <p:cNvPr id="1" name="Shape 44"/>
        <p:cNvGrpSpPr/>
        <p:nvPr/>
      </p:nvGrpSpPr>
      <p:grpSpPr>
        <a:xfrm>
          <a:off x="0" y="0"/>
          <a:ext cx="0" cy="0"/>
          <a:chOff x="0" y="0"/>
          <a:chExt cx="0" cy="0"/>
        </a:xfrm>
      </p:grpSpPr>
      <p:sp>
        <p:nvSpPr>
          <p:cNvPr id="45" name="Google Shape;45;p9"/>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46" name="Google Shape;46;p9"/>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47" name="Google Shape;47;p9"/>
          <p:cNvSpPr>
            <a:spLocks noGrp="1"/>
          </p:cNvSpPr>
          <p:nvPr>
            <p:ph type="pic" idx="3"/>
          </p:nvPr>
        </p:nvSpPr>
        <p:spPr>
          <a:xfrm>
            <a:off x="1437644" y="3745183"/>
            <a:ext cx="13659976" cy="7683737"/>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48" name="Google Shape;48;p9"/>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888186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9" preserve="1">
  <p:cSld name="9">
    <p:spTree>
      <p:nvGrpSpPr>
        <p:cNvPr id="1" name="Shape 49"/>
        <p:cNvGrpSpPr/>
        <p:nvPr/>
      </p:nvGrpSpPr>
      <p:grpSpPr>
        <a:xfrm>
          <a:off x="0" y="0"/>
          <a:ext cx="0" cy="0"/>
          <a:chOff x="0" y="0"/>
          <a:chExt cx="0" cy="0"/>
        </a:xfrm>
      </p:grpSpPr>
      <p:sp>
        <p:nvSpPr>
          <p:cNvPr id="50" name="Google Shape;50;p10"/>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51" name="Google Shape;51;p10"/>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52" name="Google Shape;52;p10"/>
          <p:cNvSpPr>
            <a:spLocks noGrp="1"/>
          </p:cNvSpPr>
          <p:nvPr>
            <p:ph type="pic" idx="3"/>
          </p:nvPr>
        </p:nvSpPr>
        <p:spPr>
          <a:xfrm>
            <a:off x="-707037" y="3813288"/>
            <a:ext cx="15043505" cy="846197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53" name="Google Shape;53;p10"/>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487600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10" preserve="1">
  <p:cSld name="10">
    <p:spTree>
      <p:nvGrpSpPr>
        <p:cNvPr id="1" name="Shape 54"/>
        <p:cNvGrpSpPr/>
        <p:nvPr/>
      </p:nvGrpSpPr>
      <p:grpSpPr>
        <a:xfrm>
          <a:off x="0" y="0"/>
          <a:ext cx="0" cy="0"/>
          <a:chOff x="0" y="0"/>
          <a:chExt cx="0" cy="0"/>
        </a:xfrm>
      </p:grpSpPr>
      <p:sp>
        <p:nvSpPr>
          <p:cNvPr id="55" name="Google Shape;55;p11"/>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56" name="Google Shape;56;p11"/>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57" name="Google Shape;57;p11"/>
          <p:cNvSpPr>
            <a:spLocks noGrp="1"/>
          </p:cNvSpPr>
          <p:nvPr>
            <p:ph type="pic" idx="3"/>
          </p:nvPr>
        </p:nvSpPr>
        <p:spPr>
          <a:xfrm>
            <a:off x="-3596984" y="2915840"/>
            <a:ext cx="19200000" cy="1080000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58" name="Google Shape;58;p11"/>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626263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11" preserve="1">
  <p:cSld name="11">
    <p:spTree>
      <p:nvGrpSpPr>
        <p:cNvPr id="1" name="Shape 59"/>
        <p:cNvGrpSpPr/>
        <p:nvPr/>
      </p:nvGrpSpPr>
      <p:grpSpPr>
        <a:xfrm>
          <a:off x="0" y="0"/>
          <a:ext cx="0" cy="0"/>
          <a:chOff x="0" y="0"/>
          <a:chExt cx="0" cy="0"/>
        </a:xfrm>
      </p:grpSpPr>
      <p:sp>
        <p:nvSpPr>
          <p:cNvPr id="60" name="Google Shape;60;p12"/>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61" name="Google Shape;61;p12"/>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62" name="Google Shape;62;p12"/>
          <p:cNvSpPr>
            <a:spLocks noGrp="1"/>
          </p:cNvSpPr>
          <p:nvPr>
            <p:ph type="pic" idx="3"/>
          </p:nvPr>
        </p:nvSpPr>
        <p:spPr>
          <a:xfrm>
            <a:off x="-2532712" y="4704202"/>
            <a:ext cx="13459775" cy="757112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63" name="Google Shape;63;p12"/>
          <p:cNvSpPr>
            <a:spLocks noGrp="1"/>
          </p:cNvSpPr>
          <p:nvPr>
            <p:ph type="pic" idx="4"/>
          </p:nvPr>
        </p:nvSpPr>
        <p:spPr>
          <a:xfrm>
            <a:off x="9266504" y="4704202"/>
            <a:ext cx="13459775" cy="757112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64" name="Google Shape;64;p12"/>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36915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 preserve="1">
  <p:cSld name="2">
    <p:spTree>
      <p:nvGrpSpPr>
        <p:cNvPr id="1" name="Shape 14"/>
        <p:cNvGrpSpPr/>
        <p:nvPr/>
      </p:nvGrpSpPr>
      <p:grpSpPr>
        <a:xfrm>
          <a:off x="0" y="0"/>
          <a:ext cx="0" cy="0"/>
          <a:chOff x="0" y="0"/>
          <a:chExt cx="0" cy="0"/>
        </a:xfrm>
      </p:grpSpPr>
      <p:sp>
        <p:nvSpPr>
          <p:cNvPr id="15" name="Google Shape;15;p3"/>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6" name="Google Shape;16;p3"/>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7" name="Google Shape;17;p3"/>
          <p:cNvSpPr>
            <a:spLocks noGrp="1"/>
          </p:cNvSpPr>
          <p:nvPr>
            <p:ph type="pic" idx="3"/>
          </p:nvPr>
        </p:nvSpPr>
        <p:spPr>
          <a:xfrm>
            <a:off x="11456479" y="5814006"/>
            <a:ext cx="11486902" cy="646138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8" name="Google Shape;18;p3"/>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647774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12" preserve="1">
  <p:cSld name="12">
    <p:spTree>
      <p:nvGrpSpPr>
        <p:cNvPr id="1" name="Shape 65"/>
        <p:cNvGrpSpPr/>
        <p:nvPr/>
      </p:nvGrpSpPr>
      <p:grpSpPr>
        <a:xfrm>
          <a:off x="0" y="0"/>
          <a:ext cx="0" cy="0"/>
          <a:chOff x="0" y="0"/>
          <a:chExt cx="0" cy="0"/>
        </a:xfrm>
      </p:grpSpPr>
      <p:sp>
        <p:nvSpPr>
          <p:cNvPr id="66" name="Google Shape;66;p13"/>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67" name="Google Shape;67;p13"/>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68" name="Google Shape;68;p13"/>
          <p:cNvSpPr>
            <a:spLocks noGrp="1"/>
          </p:cNvSpPr>
          <p:nvPr>
            <p:ph type="pic" idx="3"/>
          </p:nvPr>
        </p:nvSpPr>
        <p:spPr>
          <a:xfrm>
            <a:off x="-5072593" y="2915840"/>
            <a:ext cx="19200000" cy="1080000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69" name="Google Shape;69;p13"/>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235834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13" preserve="1">
  <p:cSld name="13">
    <p:spTree>
      <p:nvGrpSpPr>
        <p:cNvPr id="1" name="Shape 70"/>
        <p:cNvGrpSpPr/>
        <p:nvPr/>
      </p:nvGrpSpPr>
      <p:grpSpPr>
        <a:xfrm>
          <a:off x="0" y="0"/>
          <a:ext cx="0" cy="0"/>
          <a:chOff x="0" y="0"/>
          <a:chExt cx="0" cy="0"/>
        </a:xfrm>
      </p:grpSpPr>
      <p:sp>
        <p:nvSpPr>
          <p:cNvPr id="71" name="Google Shape;71;p14"/>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72" name="Google Shape;72;p14"/>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73" name="Google Shape;73;p14"/>
          <p:cNvSpPr>
            <a:spLocks noGrp="1"/>
          </p:cNvSpPr>
          <p:nvPr>
            <p:ph type="pic" idx="3"/>
          </p:nvPr>
        </p:nvSpPr>
        <p:spPr>
          <a:xfrm>
            <a:off x="11675885" y="7955396"/>
            <a:ext cx="7680001" cy="432000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74" name="Google Shape;74;p14"/>
          <p:cNvSpPr>
            <a:spLocks noGrp="1"/>
          </p:cNvSpPr>
          <p:nvPr>
            <p:ph type="pic" idx="4"/>
          </p:nvPr>
        </p:nvSpPr>
        <p:spPr>
          <a:xfrm>
            <a:off x="6974901" y="7955396"/>
            <a:ext cx="7680000" cy="432000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75" name="Google Shape;75;p14"/>
          <p:cNvSpPr>
            <a:spLocks noGrp="1"/>
          </p:cNvSpPr>
          <p:nvPr>
            <p:ph type="pic" idx="5"/>
          </p:nvPr>
        </p:nvSpPr>
        <p:spPr>
          <a:xfrm>
            <a:off x="11675885" y="3254412"/>
            <a:ext cx="7680001" cy="432000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76" name="Google Shape;76;p14"/>
          <p:cNvSpPr>
            <a:spLocks noGrp="1"/>
          </p:cNvSpPr>
          <p:nvPr>
            <p:ph type="pic" idx="6"/>
          </p:nvPr>
        </p:nvSpPr>
        <p:spPr>
          <a:xfrm>
            <a:off x="6974901" y="3254412"/>
            <a:ext cx="7680000" cy="432000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77" name="Google Shape;77;p14"/>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496035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14" preserve="1">
  <p:cSld name="14">
    <p:spTree>
      <p:nvGrpSpPr>
        <p:cNvPr id="1" name="Shape 78"/>
        <p:cNvGrpSpPr/>
        <p:nvPr/>
      </p:nvGrpSpPr>
      <p:grpSpPr>
        <a:xfrm>
          <a:off x="0" y="0"/>
          <a:ext cx="0" cy="0"/>
          <a:chOff x="0" y="0"/>
          <a:chExt cx="0" cy="0"/>
        </a:xfrm>
      </p:grpSpPr>
      <p:sp>
        <p:nvSpPr>
          <p:cNvPr id="79" name="Google Shape;79;p15"/>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80" name="Google Shape;80;p15"/>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81" name="Google Shape;81;p15"/>
          <p:cNvSpPr>
            <a:spLocks noGrp="1"/>
          </p:cNvSpPr>
          <p:nvPr>
            <p:ph type="pic" idx="3"/>
          </p:nvPr>
        </p:nvSpPr>
        <p:spPr>
          <a:xfrm>
            <a:off x="16452848" y="2734851"/>
            <a:ext cx="8480435" cy="477024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82" name="Google Shape;82;p15"/>
          <p:cNvSpPr>
            <a:spLocks noGrp="1"/>
          </p:cNvSpPr>
          <p:nvPr>
            <p:ph type="pic" idx="4"/>
          </p:nvPr>
        </p:nvSpPr>
        <p:spPr>
          <a:xfrm>
            <a:off x="16452850" y="7504943"/>
            <a:ext cx="8480435" cy="477024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83" name="Google Shape;83;p15"/>
          <p:cNvSpPr>
            <a:spLocks noGrp="1"/>
          </p:cNvSpPr>
          <p:nvPr>
            <p:ph type="pic" idx="5"/>
          </p:nvPr>
        </p:nvSpPr>
        <p:spPr>
          <a:xfrm>
            <a:off x="11952684" y="5120070"/>
            <a:ext cx="8480435" cy="477024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84" name="Google Shape;84;p15"/>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09306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15" preserve="1">
  <p:cSld name="15">
    <p:spTree>
      <p:nvGrpSpPr>
        <p:cNvPr id="1" name="Shape 85"/>
        <p:cNvGrpSpPr/>
        <p:nvPr/>
      </p:nvGrpSpPr>
      <p:grpSpPr>
        <a:xfrm>
          <a:off x="0" y="0"/>
          <a:ext cx="0" cy="0"/>
          <a:chOff x="0" y="0"/>
          <a:chExt cx="0" cy="0"/>
        </a:xfrm>
      </p:grpSpPr>
      <p:sp>
        <p:nvSpPr>
          <p:cNvPr id="86" name="Google Shape;86;p16"/>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87" name="Google Shape;87;p16"/>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88" name="Google Shape;88;p16"/>
          <p:cNvSpPr>
            <a:spLocks noGrp="1"/>
          </p:cNvSpPr>
          <p:nvPr>
            <p:ph type="pic" idx="3"/>
          </p:nvPr>
        </p:nvSpPr>
        <p:spPr>
          <a:xfrm>
            <a:off x="1059276" y="4797425"/>
            <a:ext cx="7326832" cy="4121343"/>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89" name="Google Shape;89;p16"/>
          <p:cNvSpPr>
            <a:spLocks noGrp="1"/>
          </p:cNvSpPr>
          <p:nvPr>
            <p:ph type="pic" idx="4"/>
          </p:nvPr>
        </p:nvSpPr>
        <p:spPr>
          <a:xfrm>
            <a:off x="15997722" y="4797425"/>
            <a:ext cx="7326832" cy="4121343"/>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90" name="Google Shape;90;p16"/>
          <p:cNvSpPr>
            <a:spLocks noGrp="1"/>
          </p:cNvSpPr>
          <p:nvPr>
            <p:ph type="pic" idx="5"/>
          </p:nvPr>
        </p:nvSpPr>
        <p:spPr>
          <a:xfrm>
            <a:off x="8528499" y="4797425"/>
            <a:ext cx="7326832" cy="4121343"/>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91" name="Google Shape;91;p16"/>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0894495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16" preserve="1">
  <p:cSld name="16">
    <p:spTree>
      <p:nvGrpSpPr>
        <p:cNvPr id="1" name="Shape 92"/>
        <p:cNvGrpSpPr/>
        <p:nvPr/>
      </p:nvGrpSpPr>
      <p:grpSpPr>
        <a:xfrm>
          <a:off x="0" y="0"/>
          <a:ext cx="0" cy="0"/>
          <a:chOff x="0" y="0"/>
          <a:chExt cx="0" cy="0"/>
        </a:xfrm>
      </p:grpSpPr>
      <p:sp>
        <p:nvSpPr>
          <p:cNvPr id="93" name="Google Shape;93;p17"/>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94" name="Google Shape;94;p17"/>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95" name="Google Shape;95;p17"/>
          <p:cNvSpPr>
            <a:spLocks noGrp="1"/>
          </p:cNvSpPr>
          <p:nvPr>
            <p:ph type="pic" idx="3"/>
          </p:nvPr>
        </p:nvSpPr>
        <p:spPr>
          <a:xfrm>
            <a:off x="3364497" y="4191000"/>
            <a:ext cx="9482604" cy="533396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96" name="Google Shape;96;p17"/>
          <p:cNvSpPr>
            <a:spLocks noGrp="1"/>
          </p:cNvSpPr>
          <p:nvPr>
            <p:ph type="pic" idx="4"/>
          </p:nvPr>
        </p:nvSpPr>
        <p:spPr>
          <a:xfrm>
            <a:off x="9569129" y="4191000"/>
            <a:ext cx="9482604" cy="533396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97" name="Google Shape;97;p17"/>
          <p:cNvSpPr>
            <a:spLocks noGrp="1"/>
          </p:cNvSpPr>
          <p:nvPr>
            <p:ph type="pic" idx="5"/>
          </p:nvPr>
        </p:nvSpPr>
        <p:spPr>
          <a:xfrm>
            <a:off x="15773709" y="4191000"/>
            <a:ext cx="9482604" cy="533396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98" name="Google Shape;98;p17"/>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1027165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17" preserve="1">
  <p:cSld name="17">
    <p:spTree>
      <p:nvGrpSpPr>
        <p:cNvPr id="1" name="Shape 99"/>
        <p:cNvGrpSpPr/>
        <p:nvPr/>
      </p:nvGrpSpPr>
      <p:grpSpPr>
        <a:xfrm>
          <a:off x="0" y="0"/>
          <a:ext cx="0" cy="0"/>
          <a:chOff x="0" y="0"/>
          <a:chExt cx="0" cy="0"/>
        </a:xfrm>
      </p:grpSpPr>
      <p:sp>
        <p:nvSpPr>
          <p:cNvPr id="100" name="Google Shape;100;p18"/>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01" name="Google Shape;101;p18"/>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02" name="Google Shape;102;p18"/>
          <p:cNvSpPr>
            <a:spLocks noGrp="1"/>
          </p:cNvSpPr>
          <p:nvPr>
            <p:ph type="pic" idx="3"/>
          </p:nvPr>
        </p:nvSpPr>
        <p:spPr>
          <a:xfrm>
            <a:off x="2779890" y="2837742"/>
            <a:ext cx="7680000" cy="432000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03" name="Google Shape;103;p18"/>
          <p:cNvSpPr>
            <a:spLocks noGrp="1"/>
          </p:cNvSpPr>
          <p:nvPr>
            <p:ph type="pic" idx="4"/>
          </p:nvPr>
        </p:nvSpPr>
        <p:spPr>
          <a:xfrm>
            <a:off x="8984522" y="2837742"/>
            <a:ext cx="7680000" cy="432000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04" name="Google Shape;104;p18"/>
          <p:cNvSpPr>
            <a:spLocks noGrp="1"/>
          </p:cNvSpPr>
          <p:nvPr>
            <p:ph type="pic" idx="5"/>
          </p:nvPr>
        </p:nvSpPr>
        <p:spPr>
          <a:xfrm>
            <a:off x="14910098" y="2837742"/>
            <a:ext cx="7680000" cy="432000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05" name="Google Shape;105;p18"/>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3191275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18" preserve="1">
  <p:cSld name="18">
    <p:spTree>
      <p:nvGrpSpPr>
        <p:cNvPr id="1" name="Shape 106"/>
        <p:cNvGrpSpPr/>
        <p:nvPr/>
      </p:nvGrpSpPr>
      <p:grpSpPr>
        <a:xfrm>
          <a:off x="0" y="0"/>
          <a:ext cx="0" cy="0"/>
          <a:chOff x="0" y="0"/>
          <a:chExt cx="0" cy="0"/>
        </a:xfrm>
      </p:grpSpPr>
      <p:sp>
        <p:nvSpPr>
          <p:cNvPr id="107" name="Google Shape;107;p19"/>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08" name="Google Shape;108;p19"/>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09" name="Google Shape;109;p19"/>
          <p:cNvSpPr>
            <a:spLocks noGrp="1"/>
          </p:cNvSpPr>
          <p:nvPr>
            <p:ph type="pic" idx="3"/>
          </p:nvPr>
        </p:nvSpPr>
        <p:spPr>
          <a:xfrm>
            <a:off x="-1890367" y="6276106"/>
            <a:ext cx="13226119" cy="7439693"/>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10" name="Google Shape;110;p19"/>
          <p:cNvSpPr>
            <a:spLocks noGrp="1"/>
          </p:cNvSpPr>
          <p:nvPr>
            <p:ph type="pic" idx="4"/>
          </p:nvPr>
        </p:nvSpPr>
        <p:spPr>
          <a:xfrm>
            <a:off x="5578656" y="6276106"/>
            <a:ext cx="13226519" cy="7439917"/>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11" name="Google Shape;111;p19"/>
          <p:cNvSpPr>
            <a:spLocks noGrp="1"/>
          </p:cNvSpPr>
          <p:nvPr>
            <p:ph type="pic" idx="5"/>
          </p:nvPr>
        </p:nvSpPr>
        <p:spPr>
          <a:xfrm>
            <a:off x="13048124" y="6276106"/>
            <a:ext cx="13226031" cy="7439643"/>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12" name="Google Shape;112;p19"/>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004864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19" preserve="1">
  <p:cSld name="19">
    <p:spTree>
      <p:nvGrpSpPr>
        <p:cNvPr id="1" name="Shape 113"/>
        <p:cNvGrpSpPr/>
        <p:nvPr/>
      </p:nvGrpSpPr>
      <p:grpSpPr>
        <a:xfrm>
          <a:off x="0" y="0"/>
          <a:ext cx="0" cy="0"/>
          <a:chOff x="0" y="0"/>
          <a:chExt cx="0" cy="0"/>
        </a:xfrm>
      </p:grpSpPr>
      <p:sp>
        <p:nvSpPr>
          <p:cNvPr id="114" name="Google Shape;114;p20"/>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15" name="Google Shape;115;p20"/>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16" name="Google Shape;116;p20"/>
          <p:cNvSpPr>
            <a:spLocks noGrp="1"/>
          </p:cNvSpPr>
          <p:nvPr>
            <p:ph type="pic" idx="3"/>
          </p:nvPr>
        </p:nvSpPr>
        <p:spPr>
          <a:xfrm>
            <a:off x="-3053580" y="4967492"/>
            <a:ext cx="15552545" cy="8748307"/>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17" name="Google Shape;117;p20"/>
          <p:cNvSpPr>
            <a:spLocks noGrp="1"/>
          </p:cNvSpPr>
          <p:nvPr>
            <p:ph type="pic" idx="4"/>
          </p:nvPr>
        </p:nvSpPr>
        <p:spPr>
          <a:xfrm>
            <a:off x="14055847" y="2792285"/>
            <a:ext cx="10327864" cy="580942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18" name="Google Shape;118;p20"/>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270232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20" preserve="1">
  <p:cSld name="20">
    <p:spTree>
      <p:nvGrpSpPr>
        <p:cNvPr id="1" name="Shape 119"/>
        <p:cNvGrpSpPr/>
        <p:nvPr/>
      </p:nvGrpSpPr>
      <p:grpSpPr>
        <a:xfrm>
          <a:off x="0" y="0"/>
          <a:ext cx="0" cy="0"/>
          <a:chOff x="0" y="0"/>
          <a:chExt cx="0" cy="0"/>
        </a:xfrm>
      </p:grpSpPr>
      <p:sp>
        <p:nvSpPr>
          <p:cNvPr id="120" name="Google Shape;120;p21"/>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21" name="Google Shape;121;p21"/>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22" name="Google Shape;122;p21"/>
          <p:cNvSpPr>
            <a:spLocks noGrp="1"/>
          </p:cNvSpPr>
          <p:nvPr>
            <p:ph type="pic" idx="3"/>
          </p:nvPr>
        </p:nvSpPr>
        <p:spPr>
          <a:xfrm>
            <a:off x="6763033" y="2915840"/>
            <a:ext cx="10857797" cy="610751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23" name="Google Shape;123;p21"/>
          <p:cNvSpPr>
            <a:spLocks noGrp="1"/>
          </p:cNvSpPr>
          <p:nvPr>
            <p:ph type="pic" idx="4"/>
          </p:nvPr>
        </p:nvSpPr>
        <p:spPr>
          <a:xfrm>
            <a:off x="15527072" y="2801164"/>
            <a:ext cx="7416272" cy="417165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24" name="Google Shape;124;p21"/>
          <p:cNvSpPr>
            <a:spLocks noGrp="1"/>
          </p:cNvSpPr>
          <p:nvPr>
            <p:ph type="pic" idx="5"/>
          </p:nvPr>
        </p:nvSpPr>
        <p:spPr>
          <a:xfrm>
            <a:off x="9238059" y="9178159"/>
            <a:ext cx="5907943" cy="332321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25" name="Google Shape;125;p21"/>
          <p:cNvSpPr>
            <a:spLocks noGrp="1"/>
          </p:cNvSpPr>
          <p:nvPr>
            <p:ph type="pic" idx="6"/>
          </p:nvPr>
        </p:nvSpPr>
        <p:spPr>
          <a:xfrm>
            <a:off x="14758377" y="7239000"/>
            <a:ext cx="8953178" cy="503616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26" name="Google Shape;126;p21"/>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513849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21" preserve="1">
  <p:cSld name="21">
    <p:spTree>
      <p:nvGrpSpPr>
        <p:cNvPr id="1" name="Shape 127"/>
        <p:cNvGrpSpPr/>
        <p:nvPr/>
      </p:nvGrpSpPr>
      <p:grpSpPr>
        <a:xfrm>
          <a:off x="0" y="0"/>
          <a:ext cx="0" cy="0"/>
          <a:chOff x="0" y="0"/>
          <a:chExt cx="0" cy="0"/>
        </a:xfrm>
      </p:grpSpPr>
      <p:sp>
        <p:nvSpPr>
          <p:cNvPr id="128" name="Google Shape;128;p22"/>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29" name="Google Shape;129;p22"/>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30" name="Google Shape;130;p22"/>
          <p:cNvSpPr>
            <a:spLocks noGrp="1"/>
          </p:cNvSpPr>
          <p:nvPr>
            <p:ph type="pic" idx="3"/>
          </p:nvPr>
        </p:nvSpPr>
        <p:spPr>
          <a:xfrm>
            <a:off x="12654950" y="0"/>
            <a:ext cx="16041512" cy="902335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31" name="Google Shape;131;p22"/>
          <p:cNvSpPr>
            <a:spLocks noGrp="1"/>
          </p:cNvSpPr>
          <p:nvPr>
            <p:ph type="pic" idx="4"/>
          </p:nvPr>
        </p:nvSpPr>
        <p:spPr>
          <a:xfrm>
            <a:off x="8259504" y="-89012"/>
            <a:ext cx="8327263" cy="468408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32" name="Google Shape;132;p22"/>
          <p:cNvSpPr>
            <a:spLocks noGrp="1"/>
          </p:cNvSpPr>
          <p:nvPr>
            <p:ph type="pic" idx="5"/>
          </p:nvPr>
        </p:nvSpPr>
        <p:spPr>
          <a:xfrm>
            <a:off x="16843083" y="9404350"/>
            <a:ext cx="7665277" cy="431171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33" name="Google Shape;133;p22"/>
          <p:cNvSpPr>
            <a:spLocks noGrp="1"/>
          </p:cNvSpPr>
          <p:nvPr>
            <p:ph type="pic" idx="6"/>
          </p:nvPr>
        </p:nvSpPr>
        <p:spPr>
          <a:xfrm>
            <a:off x="4575146" y="4886920"/>
            <a:ext cx="15695825" cy="882890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34" name="Google Shape;134;p22"/>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67739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 preserve="1">
  <p:cSld name="3">
    <p:spTree>
      <p:nvGrpSpPr>
        <p:cNvPr id="1" name="Shape 19"/>
        <p:cNvGrpSpPr/>
        <p:nvPr/>
      </p:nvGrpSpPr>
      <p:grpSpPr>
        <a:xfrm>
          <a:off x="0" y="0"/>
          <a:ext cx="0" cy="0"/>
          <a:chOff x="0" y="0"/>
          <a:chExt cx="0" cy="0"/>
        </a:xfrm>
      </p:grpSpPr>
      <p:sp>
        <p:nvSpPr>
          <p:cNvPr id="20" name="Google Shape;20;p4"/>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21" name="Google Shape;21;p4"/>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22" name="Google Shape;22;p4"/>
          <p:cNvSpPr>
            <a:spLocks noGrp="1"/>
          </p:cNvSpPr>
          <p:nvPr>
            <p:ph type="pic" idx="3"/>
          </p:nvPr>
        </p:nvSpPr>
        <p:spPr>
          <a:xfrm>
            <a:off x="1138240" y="2675283"/>
            <a:ext cx="12381879" cy="696480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23" name="Google Shape;23;p4"/>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2522996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22" preserve="1">
  <p:cSld name="22">
    <p:spTree>
      <p:nvGrpSpPr>
        <p:cNvPr id="1" name="Shape 135"/>
        <p:cNvGrpSpPr/>
        <p:nvPr/>
      </p:nvGrpSpPr>
      <p:grpSpPr>
        <a:xfrm>
          <a:off x="0" y="0"/>
          <a:ext cx="0" cy="0"/>
          <a:chOff x="0" y="0"/>
          <a:chExt cx="0" cy="0"/>
        </a:xfrm>
      </p:grpSpPr>
      <p:sp>
        <p:nvSpPr>
          <p:cNvPr id="136" name="Google Shape;136;p23"/>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37" name="Google Shape;137;p23"/>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38" name="Google Shape;138;p23"/>
          <p:cNvSpPr>
            <a:spLocks noGrp="1"/>
          </p:cNvSpPr>
          <p:nvPr>
            <p:ph type="pic" idx="3"/>
          </p:nvPr>
        </p:nvSpPr>
        <p:spPr>
          <a:xfrm>
            <a:off x="12729216" y="4004270"/>
            <a:ext cx="7665277" cy="431171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39" name="Google Shape;139;p23"/>
          <p:cNvSpPr>
            <a:spLocks noGrp="1"/>
          </p:cNvSpPr>
          <p:nvPr>
            <p:ph type="pic" idx="4"/>
          </p:nvPr>
        </p:nvSpPr>
        <p:spPr>
          <a:xfrm>
            <a:off x="4440008" y="7963730"/>
            <a:ext cx="7665276" cy="431171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40" name="Google Shape;140;p23"/>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9265322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23" preserve="1">
  <p:cSld name="23">
    <p:spTree>
      <p:nvGrpSpPr>
        <p:cNvPr id="1" name="Shape 141"/>
        <p:cNvGrpSpPr/>
        <p:nvPr/>
      </p:nvGrpSpPr>
      <p:grpSpPr>
        <a:xfrm>
          <a:off x="0" y="0"/>
          <a:ext cx="0" cy="0"/>
          <a:chOff x="0" y="0"/>
          <a:chExt cx="0" cy="0"/>
        </a:xfrm>
      </p:grpSpPr>
      <p:sp>
        <p:nvSpPr>
          <p:cNvPr id="142" name="Google Shape;142;p24"/>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43" name="Google Shape;143;p24"/>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44" name="Google Shape;144;p24"/>
          <p:cNvSpPr>
            <a:spLocks noGrp="1"/>
          </p:cNvSpPr>
          <p:nvPr>
            <p:ph type="pic" idx="3"/>
          </p:nvPr>
        </p:nvSpPr>
        <p:spPr>
          <a:xfrm>
            <a:off x="13128502" y="1437840"/>
            <a:ext cx="5784174" cy="325359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45" name="Google Shape;145;p24"/>
          <p:cNvSpPr>
            <a:spLocks noGrp="1"/>
          </p:cNvSpPr>
          <p:nvPr>
            <p:ph type="pic" idx="4"/>
          </p:nvPr>
        </p:nvSpPr>
        <p:spPr>
          <a:xfrm>
            <a:off x="3989620" y="3889872"/>
            <a:ext cx="7665276" cy="431171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46" name="Google Shape;146;p24"/>
          <p:cNvSpPr>
            <a:spLocks noGrp="1"/>
          </p:cNvSpPr>
          <p:nvPr>
            <p:ph type="pic" idx="5"/>
          </p:nvPr>
        </p:nvSpPr>
        <p:spPr>
          <a:xfrm>
            <a:off x="13669755" y="6450087"/>
            <a:ext cx="5784174" cy="325359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47" name="Google Shape;147;p24"/>
          <p:cNvSpPr>
            <a:spLocks noGrp="1"/>
          </p:cNvSpPr>
          <p:nvPr>
            <p:ph type="pic" idx="6"/>
          </p:nvPr>
        </p:nvSpPr>
        <p:spPr>
          <a:xfrm>
            <a:off x="5649164" y="9830630"/>
            <a:ext cx="4346188" cy="244473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48" name="Google Shape;148;p24"/>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2550433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24" preserve="1">
  <p:cSld name="24">
    <p:spTree>
      <p:nvGrpSpPr>
        <p:cNvPr id="1" name="Shape 149"/>
        <p:cNvGrpSpPr/>
        <p:nvPr/>
      </p:nvGrpSpPr>
      <p:grpSpPr>
        <a:xfrm>
          <a:off x="0" y="0"/>
          <a:ext cx="0" cy="0"/>
          <a:chOff x="0" y="0"/>
          <a:chExt cx="0" cy="0"/>
        </a:xfrm>
      </p:grpSpPr>
      <p:sp>
        <p:nvSpPr>
          <p:cNvPr id="150" name="Google Shape;150;p25"/>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51" name="Google Shape;151;p25"/>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52" name="Google Shape;152;p25"/>
          <p:cNvSpPr>
            <a:spLocks noGrp="1"/>
          </p:cNvSpPr>
          <p:nvPr>
            <p:ph type="pic" idx="3"/>
          </p:nvPr>
        </p:nvSpPr>
        <p:spPr>
          <a:xfrm>
            <a:off x="12729217" y="2337549"/>
            <a:ext cx="7665277" cy="431171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53" name="Google Shape;153;p25"/>
          <p:cNvSpPr>
            <a:spLocks noGrp="1"/>
          </p:cNvSpPr>
          <p:nvPr>
            <p:ph type="pic" idx="4"/>
          </p:nvPr>
        </p:nvSpPr>
        <p:spPr>
          <a:xfrm>
            <a:off x="3989620" y="5711485"/>
            <a:ext cx="7665276" cy="431171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54" name="Google Shape;154;p25"/>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296835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25" preserve="1">
  <p:cSld name="25">
    <p:spTree>
      <p:nvGrpSpPr>
        <p:cNvPr id="1" name="Shape 155"/>
        <p:cNvGrpSpPr/>
        <p:nvPr/>
      </p:nvGrpSpPr>
      <p:grpSpPr>
        <a:xfrm>
          <a:off x="0" y="0"/>
          <a:ext cx="0" cy="0"/>
          <a:chOff x="0" y="0"/>
          <a:chExt cx="0" cy="0"/>
        </a:xfrm>
      </p:grpSpPr>
      <p:sp>
        <p:nvSpPr>
          <p:cNvPr id="156" name="Google Shape;156;p26"/>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57" name="Google Shape;157;p26"/>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58" name="Google Shape;158;p26"/>
          <p:cNvSpPr>
            <a:spLocks noGrp="1"/>
          </p:cNvSpPr>
          <p:nvPr>
            <p:ph type="pic" idx="3"/>
          </p:nvPr>
        </p:nvSpPr>
        <p:spPr>
          <a:xfrm>
            <a:off x="-22858" y="8377054"/>
            <a:ext cx="9491101" cy="533874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59" name="Google Shape;159;p26"/>
          <p:cNvSpPr>
            <a:spLocks noGrp="1"/>
          </p:cNvSpPr>
          <p:nvPr>
            <p:ph type="pic" idx="4"/>
          </p:nvPr>
        </p:nvSpPr>
        <p:spPr>
          <a:xfrm>
            <a:off x="4373537" y="4920456"/>
            <a:ext cx="15636756" cy="879567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60" name="Google Shape;160;p26"/>
          <p:cNvSpPr>
            <a:spLocks noGrp="1"/>
          </p:cNvSpPr>
          <p:nvPr>
            <p:ph type="pic" idx="5"/>
          </p:nvPr>
        </p:nvSpPr>
        <p:spPr>
          <a:xfrm>
            <a:off x="11842760" y="4920456"/>
            <a:ext cx="15636756" cy="879567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61" name="Google Shape;161;p26"/>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7309191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1" preserve="1">
  <p:cSld name="1_1">
    <p:spTree>
      <p:nvGrpSpPr>
        <p:cNvPr id="1" name="Shape 162"/>
        <p:cNvGrpSpPr/>
        <p:nvPr/>
      </p:nvGrpSpPr>
      <p:grpSpPr>
        <a:xfrm>
          <a:off x="0" y="0"/>
          <a:ext cx="0" cy="0"/>
          <a:chOff x="0" y="0"/>
          <a:chExt cx="0" cy="0"/>
        </a:xfrm>
      </p:grpSpPr>
      <p:sp>
        <p:nvSpPr>
          <p:cNvPr id="163" name="Google Shape;163;p27"/>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64" name="Google Shape;164;p27"/>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65" name="Google Shape;165;p27"/>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2021989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26" preserve="1">
  <p:cSld name="26">
    <p:spTree>
      <p:nvGrpSpPr>
        <p:cNvPr id="1" name="Shape 166"/>
        <p:cNvGrpSpPr/>
        <p:nvPr/>
      </p:nvGrpSpPr>
      <p:grpSpPr>
        <a:xfrm>
          <a:off x="0" y="0"/>
          <a:ext cx="0" cy="0"/>
          <a:chOff x="0" y="0"/>
          <a:chExt cx="0" cy="0"/>
        </a:xfrm>
      </p:grpSpPr>
      <p:sp>
        <p:nvSpPr>
          <p:cNvPr id="167" name="Google Shape;167;p28"/>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68" name="Google Shape;168;p28"/>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69" name="Google Shape;169;p28"/>
          <p:cNvSpPr>
            <a:spLocks noGrp="1"/>
          </p:cNvSpPr>
          <p:nvPr>
            <p:ph type="pic" idx="3"/>
          </p:nvPr>
        </p:nvSpPr>
        <p:spPr>
          <a:xfrm>
            <a:off x="3455346" y="2915877"/>
            <a:ext cx="8670364" cy="487708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70" name="Google Shape;170;p28"/>
          <p:cNvSpPr>
            <a:spLocks noGrp="1"/>
          </p:cNvSpPr>
          <p:nvPr>
            <p:ph type="pic" idx="4"/>
          </p:nvPr>
        </p:nvSpPr>
        <p:spPr>
          <a:xfrm>
            <a:off x="4996328" y="8174074"/>
            <a:ext cx="7291112" cy="410125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71" name="Google Shape;171;p28"/>
          <p:cNvSpPr>
            <a:spLocks noGrp="1"/>
          </p:cNvSpPr>
          <p:nvPr>
            <p:ph type="pic" idx="5"/>
          </p:nvPr>
        </p:nvSpPr>
        <p:spPr>
          <a:xfrm>
            <a:off x="15691981" y="2915877"/>
            <a:ext cx="8998947" cy="506190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72" name="Google Shape;172;p28"/>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0114543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27" preserve="1">
  <p:cSld name="27">
    <p:spTree>
      <p:nvGrpSpPr>
        <p:cNvPr id="1" name="Shape 173"/>
        <p:cNvGrpSpPr/>
        <p:nvPr/>
      </p:nvGrpSpPr>
      <p:grpSpPr>
        <a:xfrm>
          <a:off x="0" y="0"/>
          <a:ext cx="0" cy="0"/>
          <a:chOff x="0" y="0"/>
          <a:chExt cx="0" cy="0"/>
        </a:xfrm>
      </p:grpSpPr>
      <p:sp>
        <p:nvSpPr>
          <p:cNvPr id="174" name="Google Shape;174;p29"/>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75" name="Google Shape;175;p29"/>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76" name="Google Shape;176;p29"/>
          <p:cNvSpPr>
            <a:spLocks noGrp="1"/>
          </p:cNvSpPr>
          <p:nvPr>
            <p:ph type="pic" idx="3"/>
          </p:nvPr>
        </p:nvSpPr>
        <p:spPr>
          <a:xfrm>
            <a:off x="1437644" y="2733910"/>
            <a:ext cx="8491299" cy="47763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77" name="Google Shape;177;p29"/>
          <p:cNvSpPr>
            <a:spLocks noGrp="1"/>
          </p:cNvSpPr>
          <p:nvPr>
            <p:ph type="pic" idx="4"/>
          </p:nvPr>
        </p:nvSpPr>
        <p:spPr>
          <a:xfrm>
            <a:off x="9928783" y="7284822"/>
            <a:ext cx="13014254" cy="7320517"/>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78" name="Google Shape;178;p29"/>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8218407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28" preserve="1">
  <p:cSld name="28">
    <p:spTree>
      <p:nvGrpSpPr>
        <p:cNvPr id="1" name="Shape 179"/>
        <p:cNvGrpSpPr/>
        <p:nvPr/>
      </p:nvGrpSpPr>
      <p:grpSpPr>
        <a:xfrm>
          <a:off x="0" y="0"/>
          <a:ext cx="0" cy="0"/>
          <a:chOff x="0" y="0"/>
          <a:chExt cx="0" cy="0"/>
        </a:xfrm>
      </p:grpSpPr>
      <p:sp>
        <p:nvSpPr>
          <p:cNvPr id="180" name="Google Shape;180;p30"/>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81" name="Google Shape;181;p30"/>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82" name="Google Shape;182;p30"/>
          <p:cNvSpPr>
            <a:spLocks noGrp="1"/>
          </p:cNvSpPr>
          <p:nvPr>
            <p:ph type="pic" idx="3"/>
          </p:nvPr>
        </p:nvSpPr>
        <p:spPr>
          <a:xfrm>
            <a:off x="9199409" y="1437840"/>
            <a:ext cx="7844305" cy="441242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83" name="Google Shape;183;p30"/>
          <p:cNvSpPr>
            <a:spLocks noGrp="1"/>
          </p:cNvSpPr>
          <p:nvPr>
            <p:ph type="pic" idx="4"/>
          </p:nvPr>
        </p:nvSpPr>
        <p:spPr>
          <a:xfrm>
            <a:off x="6468652" y="6231297"/>
            <a:ext cx="13305814" cy="748452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84" name="Google Shape;184;p30"/>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8777343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29" preserve="1">
  <p:cSld name="29">
    <p:spTree>
      <p:nvGrpSpPr>
        <p:cNvPr id="1" name="Shape 185"/>
        <p:cNvGrpSpPr/>
        <p:nvPr/>
      </p:nvGrpSpPr>
      <p:grpSpPr>
        <a:xfrm>
          <a:off x="0" y="0"/>
          <a:ext cx="0" cy="0"/>
          <a:chOff x="0" y="0"/>
          <a:chExt cx="0" cy="0"/>
        </a:xfrm>
      </p:grpSpPr>
      <p:sp>
        <p:nvSpPr>
          <p:cNvPr id="186" name="Google Shape;186;p31"/>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87" name="Google Shape;187;p31"/>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88" name="Google Shape;188;p31"/>
          <p:cNvSpPr>
            <a:spLocks noGrp="1"/>
          </p:cNvSpPr>
          <p:nvPr>
            <p:ph type="pic" idx="3"/>
          </p:nvPr>
        </p:nvSpPr>
        <p:spPr>
          <a:xfrm>
            <a:off x="7494786" y="2915840"/>
            <a:ext cx="19200000" cy="1080000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89" name="Google Shape;189;p31"/>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9885894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30" preserve="1">
  <p:cSld name="30">
    <p:spTree>
      <p:nvGrpSpPr>
        <p:cNvPr id="1" name="Shape 190"/>
        <p:cNvGrpSpPr/>
        <p:nvPr/>
      </p:nvGrpSpPr>
      <p:grpSpPr>
        <a:xfrm>
          <a:off x="0" y="0"/>
          <a:ext cx="0" cy="0"/>
          <a:chOff x="0" y="0"/>
          <a:chExt cx="0" cy="0"/>
        </a:xfrm>
      </p:grpSpPr>
      <p:sp>
        <p:nvSpPr>
          <p:cNvPr id="191" name="Google Shape;191;p32"/>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92" name="Google Shape;192;p32"/>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93" name="Google Shape;193;p32"/>
          <p:cNvSpPr>
            <a:spLocks noGrp="1"/>
          </p:cNvSpPr>
          <p:nvPr>
            <p:ph type="pic" idx="3"/>
          </p:nvPr>
        </p:nvSpPr>
        <p:spPr>
          <a:xfrm>
            <a:off x="9365379" y="4230311"/>
            <a:ext cx="14302345" cy="804507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94" name="Google Shape;194;p32"/>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23673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4" preserve="1">
  <p:cSld name="4">
    <p:spTree>
      <p:nvGrpSpPr>
        <p:cNvPr id="1" name="Shape 24"/>
        <p:cNvGrpSpPr/>
        <p:nvPr/>
      </p:nvGrpSpPr>
      <p:grpSpPr>
        <a:xfrm>
          <a:off x="0" y="0"/>
          <a:ext cx="0" cy="0"/>
          <a:chOff x="0" y="0"/>
          <a:chExt cx="0" cy="0"/>
        </a:xfrm>
      </p:grpSpPr>
      <p:sp>
        <p:nvSpPr>
          <p:cNvPr id="25" name="Google Shape;25;p5"/>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26" name="Google Shape;26;p5"/>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27" name="Google Shape;27;p5"/>
          <p:cNvSpPr>
            <a:spLocks noGrp="1"/>
          </p:cNvSpPr>
          <p:nvPr>
            <p:ph type="pic" idx="3"/>
          </p:nvPr>
        </p:nvSpPr>
        <p:spPr>
          <a:xfrm>
            <a:off x="10764205" y="2675135"/>
            <a:ext cx="17067216" cy="960031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28" name="Google Shape;28;p5"/>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99291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31" preserve="1">
  <p:cSld name="31">
    <p:spTree>
      <p:nvGrpSpPr>
        <p:cNvPr id="1" name="Shape 195"/>
        <p:cNvGrpSpPr/>
        <p:nvPr/>
      </p:nvGrpSpPr>
      <p:grpSpPr>
        <a:xfrm>
          <a:off x="0" y="0"/>
          <a:ext cx="0" cy="0"/>
          <a:chOff x="0" y="0"/>
          <a:chExt cx="0" cy="0"/>
        </a:xfrm>
      </p:grpSpPr>
      <p:sp>
        <p:nvSpPr>
          <p:cNvPr id="196" name="Google Shape;196;p33"/>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97" name="Google Shape;197;p33"/>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198" name="Google Shape;198;p33"/>
          <p:cNvSpPr>
            <a:spLocks noGrp="1"/>
          </p:cNvSpPr>
          <p:nvPr>
            <p:ph type="pic" idx="3"/>
          </p:nvPr>
        </p:nvSpPr>
        <p:spPr>
          <a:xfrm>
            <a:off x="-721370" y="5670946"/>
            <a:ext cx="14302345" cy="804507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199" name="Google Shape;199;p33"/>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2332288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32" preserve="1">
  <p:cSld name="32">
    <p:spTree>
      <p:nvGrpSpPr>
        <p:cNvPr id="1" name="Shape 200"/>
        <p:cNvGrpSpPr/>
        <p:nvPr/>
      </p:nvGrpSpPr>
      <p:grpSpPr>
        <a:xfrm>
          <a:off x="0" y="0"/>
          <a:ext cx="0" cy="0"/>
          <a:chOff x="0" y="0"/>
          <a:chExt cx="0" cy="0"/>
        </a:xfrm>
      </p:grpSpPr>
      <p:sp>
        <p:nvSpPr>
          <p:cNvPr id="201" name="Google Shape;201;p34"/>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202" name="Google Shape;202;p34"/>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203" name="Google Shape;203;p34"/>
          <p:cNvSpPr>
            <a:spLocks noGrp="1"/>
          </p:cNvSpPr>
          <p:nvPr>
            <p:ph type="pic" idx="3"/>
          </p:nvPr>
        </p:nvSpPr>
        <p:spPr>
          <a:xfrm>
            <a:off x="0" y="-1573350"/>
            <a:ext cx="24383964" cy="1371597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204" name="Google Shape;204;p34"/>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1540432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33" preserve="1">
  <p:cSld name="33">
    <p:spTree>
      <p:nvGrpSpPr>
        <p:cNvPr id="1" name="Shape 205"/>
        <p:cNvGrpSpPr/>
        <p:nvPr/>
      </p:nvGrpSpPr>
      <p:grpSpPr>
        <a:xfrm>
          <a:off x="0" y="0"/>
          <a:ext cx="0" cy="0"/>
          <a:chOff x="0" y="0"/>
          <a:chExt cx="0" cy="0"/>
        </a:xfrm>
      </p:grpSpPr>
      <p:sp>
        <p:nvSpPr>
          <p:cNvPr id="206" name="Google Shape;206;p35"/>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207" name="Google Shape;207;p35"/>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208" name="Google Shape;208;p35"/>
          <p:cNvSpPr>
            <a:spLocks noGrp="1"/>
          </p:cNvSpPr>
          <p:nvPr>
            <p:ph type="pic" idx="3"/>
          </p:nvPr>
        </p:nvSpPr>
        <p:spPr>
          <a:xfrm>
            <a:off x="-1566923" y="0"/>
            <a:ext cx="16763599" cy="94295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209" name="Google Shape;209;p35"/>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5014956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lank" preserve="1">
  <p:cSld name="Blank">
    <p:spTree>
      <p:nvGrpSpPr>
        <p:cNvPr id="1" name="Shape 210"/>
        <p:cNvGrpSpPr/>
        <p:nvPr/>
      </p:nvGrpSpPr>
      <p:grpSpPr>
        <a:xfrm>
          <a:off x="0" y="0"/>
          <a:ext cx="0" cy="0"/>
          <a:chOff x="0" y="0"/>
          <a:chExt cx="0" cy="0"/>
        </a:xfrm>
      </p:grpSpPr>
      <p:sp>
        <p:nvSpPr>
          <p:cNvPr id="211" name="Google Shape;211;p36"/>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09166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5" preserve="1">
  <p:cSld name="5">
    <p:spTree>
      <p:nvGrpSpPr>
        <p:cNvPr id="1" name="Shape 29"/>
        <p:cNvGrpSpPr/>
        <p:nvPr/>
      </p:nvGrpSpPr>
      <p:grpSpPr>
        <a:xfrm>
          <a:off x="0" y="0"/>
          <a:ext cx="0" cy="0"/>
          <a:chOff x="0" y="0"/>
          <a:chExt cx="0" cy="0"/>
        </a:xfrm>
      </p:grpSpPr>
      <p:sp>
        <p:nvSpPr>
          <p:cNvPr id="30" name="Google Shape;30;p6"/>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31" name="Google Shape;31;p6"/>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32" name="Google Shape;32;p6"/>
          <p:cNvSpPr>
            <a:spLocks noGrp="1"/>
          </p:cNvSpPr>
          <p:nvPr>
            <p:ph type="pic" idx="3"/>
          </p:nvPr>
        </p:nvSpPr>
        <p:spPr>
          <a:xfrm>
            <a:off x="10243246" y="5075274"/>
            <a:ext cx="12799999" cy="72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33" name="Google Shape;33;p6"/>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29024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6" preserve="1">
  <p:cSld name="6">
    <p:spTree>
      <p:nvGrpSpPr>
        <p:cNvPr id="1" name="Shape 34"/>
        <p:cNvGrpSpPr/>
        <p:nvPr/>
      </p:nvGrpSpPr>
      <p:grpSpPr>
        <a:xfrm>
          <a:off x="0" y="0"/>
          <a:ext cx="0" cy="0"/>
          <a:chOff x="0" y="0"/>
          <a:chExt cx="0" cy="0"/>
        </a:xfrm>
      </p:grpSpPr>
      <p:sp>
        <p:nvSpPr>
          <p:cNvPr id="35" name="Google Shape;35;p7"/>
          <p:cNvSpPr txBox="1">
            <a:spLocks noGrp="1"/>
          </p:cNvSpPr>
          <p:nvPr>
            <p:ph type="body" idx="1"/>
          </p:nvPr>
        </p:nvSpPr>
        <p:spPr>
          <a:xfrm>
            <a:off x="20043898" y="1056840"/>
            <a:ext cx="2899334"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36" name="Google Shape;36;p7"/>
          <p:cNvSpPr txBox="1">
            <a:spLocks noGrp="1"/>
          </p:cNvSpPr>
          <p:nvPr>
            <p:ph type="body" idx="2"/>
          </p:nvPr>
        </p:nvSpPr>
        <p:spPr>
          <a:xfrm>
            <a:off x="1437644" y="1056840"/>
            <a:ext cx="1314679" cy="381001"/>
          </a:xfrm>
          <a:prstGeom prst="rect">
            <a:avLst/>
          </a:prstGeom>
          <a:noFill/>
          <a:ln>
            <a:noFill/>
          </a:ln>
        </p:spPr>
        <p:txBody>
          <a:bodyPr spcFirstLastPara="1" wrap="square" lIns="50800" tIns="50800" rIns="50800" bIns="50800" anchor="ctr" anchorCtr="0">
            <a:noAutofit/>
          </a:bodyPr>
          <a:lstStyle>
            <a:lvl1pPr marL="457200" lvl="0" indent="-371475" algn="l">
              <a:lnSpc>
                <a:spcPct val="100000"/>
              </a:lnSpc>
              <a:spcBef>
                <a:spcPts val="0"/>
              </a:spcBef>
              <a:spcAft>
                <a:spcPts val="0"/>
              </a:spcAft>
              <a:buClr>
                <a:srgbClr val="333434"/>
              </a:buClr>
              <a:buSzPts val="2250"/>
              <a:buChar char="•"/>
              <a:defRPr/>
            </a:lvl1pPr>
            <a:lvl2pPr marL="914400" lvl="1" indent="-371475" algn="l">
              <a:lnSpc>
                <a:spcPct val="100000"/>
              </a:lnSpc>
              <a:spcBef>
                <a:spcPts val="0"/>
              </a:spcBef>
              <a:spcAft>
                <a:spcPts val="0"/>
              </a:spcAft>
              <a:buClr>
                <a:srgbClr val="333434"/>
              </a:buClr>
              <a:buSzPts val="2250"/>
              <a:buChar char="•"/>
              <a:defRPr/>
            </a:lvl2pPr>
            <a:lvl3pPr marL="1371600" lvl="2" indent="-371475" algn="l">
              <a:lnSpc>
                <a:spcPct val="100000"/>
              </a:lnSpc>
              <a:spcBef>
                <a:spcPts val="0"/>
              </a:spcBef>
              <a:spcAft>
                <a:spcPts val="0"/>
              </a:spcAft>
              <a:buClr>
                <a:srgbClr val="333434"/>
              </a:buClr>
              <a:buSzPts val="2250"/>
              <a:buChar char="•"/>
              <a:defRPr/>
            </a:lvl3pPr>
            <a:lvl4pPr marL="1828800" lvl="3" indent="-371475" algn="l">
              <a:lnSpc>
                <a:spcPct val="100000"/>
              </a:lnSpc>
              <a:spcBef>
                <a:spcPts val="0"/>
              </a:spcBef>
              <a:spcAft>
                <a:spcPts val="0"/>
              </a:spcAft>
              <a:buClr>
                <a:srgbClr val="333434"/>
              </a:buClr>
              <a:buSzPts val="2250"/>
              <a:buChar char="•"/>
              <a:defRPr/>
            </a:lvl4pPr>
            <a:lvl5pPr marL="2286000" lvl="4" indent="-371475" algn="l">
              <a:lnSpc>
                <a:spcPct val="100000"/>
              </a:lnSpc>
              <a:spcBef>
                <a:spcPts val="0"/>
              </a:spcBef>
              <a:spcAft>
                <a:spcPts val="0"/>
              </a:spcAft>
              <a:buClr>
                <a:srgbClr val="333434"/>
              </a:buClr>
              <a:buSzPts val="2250"/>
              <a:buChar char="•"/>
              <a:defRPr/>
            </a:lvl5pPr>
            <a:lvl6pPr marL="2743200" lvl="5" indent="-371475" algn="l">
              <a:lnSpc>
                <a:spcPct val="100000"/>
              </a:lnSpc>
              <a:spcBef>
                <a:spcPts val="0"/>
              </a:spcBef>
              <a:spcAft>
                <a:spcPts val="0"/>
              </a:spcAft>
              <a:buClr>
                <a:srgbClr val="333434"/>
              </a:buClr>
              <a:buSzPts val="2250"/>
              <a:buChar char="•"/>
              <a:defRPr/>
            </a:lvl6pPr>
            <a:lvl7pPr marL="3200400" lvl="6" indent="-371475" algn="l">
              <a:lnSpc>
                <a:spcPct val="100000"/>
              </a:lnSpc>
              <a:spcBef>
                <a:spcPts val="0"/>
              </a:spcBef>
              <a:spcAft>
                <a:spcPts val="0"/>
              </a:spcAft>
              <a:buClr>
                <a:srgbClr val="333434"/>
              </a:buClr>
              <a:buSzPts val="2250"/>
              <a:buChar char="•"/>
              <a:defRPr/>
            </a:lvl7pPr>
            <a:lvl8pPr marL="3657600" lvl="7" indent="-371475" algn="l">
              <a:lnSpc>
                <a:spcPct val="100000"/>
              </a:lnSpc>
              <a:spcBef>
                <a:spcPts val="0"/>
              </a:spcBef>
              <a:spcAft>
                <a:spcPts val="0"/>
              </a:spcAft>
              <a:buClr>
                <a:srgbClr val="333434"/>
              </a:buClr>
              <a:buSzPts val="2250"/>
              <a:buChar char="•"/>
              <a:defRPr/>
            </a:lvl8pPr>
            <a:lvl9pPr marL="4114800" lvl="8" indent="-371475" algn="l">
              <a:lnSpc>
                <a:spcPct val="100000"/>
              </a:lnSpc>
              <a:spcBef>
                <a:spcPts val="0"/>
              </a:spcBef>
              <a:spcAft>
                <a:spcPts val="0"/>
              </a:spcAft>
              <a:buClr>
                <a:srgbClr val="333434"/>
              </a:buClr>
              <a:buSzPts val="2250"/>
              <a:buChar char="•"/>
              <a:defRPr/>
            </a:lvl9pPr>
          </a:lstStyle>
          <a:p>
            <a:endParaRPr/>
          </a:p>
        </p:txBody>
      </p:sp>
      <p:sp>
        <p:nvSpPr>
          <p:cNvPr id="37" name="Google Shape;37;p7"/>
          <p:cNvSpPr>
            <a:spLocks noGrp="1"/>
          </p:cNvSpPr>
          <p:nvPr>
            <p:ph type="pic" idx="3"/>
          </p:nvPr>
        </p:nvSpPr>
        <p:spPr>
          <a:xfrm>
            <a:off x="-507909" y="5075274"/>
            <a:ext cx="12800001" cy="72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R="0" lvl="1"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R="0" lvl="2"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R="0" lvl="3"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R="0" lvl="4"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R="0" lvl="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R="0" lvl="6"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R="0" lvl="7"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R="0" lvl="8"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38" name="Google Shape;38;p7"/>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825384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6.xml"/><Relationship Id="rId18" Type="http://schemas.openxmlformats.org/officeDocument/2006/relationships/slideLayout" Target="../slideLayouts/slideLayout21.xml"/><Relationship Id="rId26" Type="http://schemas.openxmlformats.org/officeDocument/2006/relationships/slideLayout" Target="../slideLayouts/slideLayout29.xml"/><Relationship Id="rId21" Type="http://schemas.openxmlformats.org/officeDocument/2006/relationships/slideLayout" Target="../slideLayouts/slideLayout24.xml"/><Relationship Id="rId34" Type="http://schemas.openxmlformats.org/officeDocument/2006/relationships/slideLayout" Target="../slideLayouts/slideLayout37.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5" Type="http://schemas.openxmlformats.org/officeDocument/2006/relationships/slideLayout" Target="../slideLayouts/slideLayout28.xml"/><Relationship Id="rId33" Type="http://schemas.openxmlformats.org/officeDocument/2006/relationships/slideLayout" Target="../slideLayouts/slideLayout36.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slideLayout" Target="../slideLayouts/slideLayout23.xml"/><Relationship Id="rId29" Type="http://schemas.openxmlformats.org/officeDocument/2006/relationships/slideLayout" Target="../slideLayouts/slideLayout32.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24" Type="http://schemas.openxmlformats.org/officeDocument/2006/relationships/slideLayout" Target="../slideLayouts/slideLayout27.xml"/><Relationship Id="rId32" Type="http://schemas.openxmlformats.org/officeDocument/2006/relationships/slideLayout" Target="../slideLayouts/slideLayout35.xml"/><Relationship Id="rId37" Type="http://schemas.openxmlformats.org/officeDocument/2006/relationships/image" Target="../media/image1.jpg"/><Relationship Id="rId5" Type="http://schemas.openxmlformats.org/officeDocument/2006/relationships/slideLayout" Target="../slideLayouts/slideLayout8.xml"/><Relationship Id="rId15" Type="http://schemas.openxmlformats.org/officeDocument/2006/relationships/slideLayout" Target="../slideLayouts/slideLayout18.xml"/><Relationship Id="rId23" Type="http://schemas.openxmlformats.org/officeDocument/2006/relationships/slideLayout" Target="../slideLayouts/slideLayout26.xml"/><Relationship Id="rId28" Type="http://schemas.openxmlformats.org/officeDocument/2006/relationships/slideLayout" Target="../slideLayouts/slideLayout31.xml"/><Relationship Id="rId36" Type="http://schemas.openxmlformats.org/officeDocument/2006/relationships/theme" Target="../theme/theme2.xml"/><Relationship Id="rId10" Type="http://schemas.openxmlformats.org/officeDocument/2006/relationships/slideLayout" Target="../slideLayouts/slideLayout13.xml"/><Relationship Id="rId19" Type="http://schemas.openxmlformats.org/officeDocument/2006/relationships/slideLayout" Target="../slideLayouts/slideLayout22.xml"/><Relationship Id="rId31" Type="http://schemas.openxmlformats.org/officeDocument/2006/relationships/slideLayout" Target="../slideLayouts/slideLayout34.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 Id="rId22" Type="http://schemas.openxmlformats.org/officeDocument/2006/relationships/slideLayout" Target="../slideLayouts/slideLayout25.xml"/><Relationship Id="rId27" Type="http://schemas.openxmlformats.org/officeDocument/2006/relationships/slideLayout" Target="../slideLayouts/slideLayout30.xml"/><Relationship Id="rId30" Type="http://schemas.openxmlformats.org/officeDocument/2006/relationships/slideLayout" Target="../slideLayouts/slideLayout33.xml"/><Relationship Id="rId35" Type="http://schemas.openxmlformats.org/officeDocument/2006/relationships/slideLayout" Target="../slideLayouts/slideLayout38.xml"/><Relationship Id="rId8" Type="http://schemas.openxmlformats.org/officeDocument/2006/relationships/slideLayout" Target="../slideLayouts/slideLayout11.xml"/><Relationship Id="rId3"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51.xml"/><Relationship Id="rId18" Type="http://schemas.openxmlformats.org/officeDocument/2006/relationships/slideLayout" Target="../slideLayouts/slideLayout56.xml"/><Relationship Id="rId26" Type="http://schemas.openxmlformats.org/officeDocument/2006/relationships/slideLayout" Target="../slideLayouts/slideLayout64.xml"/><Relationship Id="rId3" Type="http://schemas.openxmlformats.org/officeDocument/2006/relationships/slideLayout" Target="../slideLayouts/slideLayout41.xml"/><Relationship Id="rId21" Type="http://schemas.openxmlformats.org/officeDocument/2006/relationships/slideLayout" Target="../slideLayouts/slideLayout59.xml"/><Relationship Id="rId34" Type="http://schemas.openxmlformats.org/officeDocument/2006/relationships/slideLayout" Target="../slideLayouts/slideLayout72.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5" Type="http://schemas.openxmlformats.org/officeDocument/2006/relationships/slideLayout" Target="../slideLayouts/slideLayout63.xml"/><Relationship Id="rId33" Type="http://schemas.openxmlformats.org/officeDocument/2006/relationships/slideLayout" Target="../slideLayouts/slideLayout71.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slideLayout" Target="../slideLayouts/slideLayout58.xml"/><Relationship Id="rId29" Type="http://schemas.openxmlformats.org/officeDocument/2006/relationships/slideLayout" Target="../slideLayouts/slideLayout67.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24" Type="http://schemas.openxmlformats.org/officeDocument/2006/relationships/slideLayout" Target="../slideLayouts/slideLayout62.xml"/><Relationship Id="rId32" Type="http://schemas.openxmlformats.org/officeDocument/2006/relationships/slideLayout" Target="../slideLayouts/slideLayout70.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23" Type="http://schemas.openxmlformats.org/officeDocument/2006/relationships/slideLayout" Target="../slideLayouts/slideLayout61.xml"/><Relationship Id="rId28" Type="http://schemas.openxmlformats.org/officeDocument/2006/relationships/slideLayout" Target="../slideLayouts/slideLayout66.xml"/><Relationship Id="rId36" Type="http://schemas.openxmlformats.org/officeDocument/2006/relationships/theme" Target="../theme/theme3.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31" Type="http://schemas.openxmlformats.org/officeDocument/2006/relationships/slideLayout" Target="../slideLayouts/slideLayout69.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slideLayout" Target="../slideLayouts/slideLayout60.xml"/><Relationship Id="rId27" Type="http://schemas.openxmlformats.org/officeDocument/2006/relationships/slideLayout" Target="../slideLayouts/slideLayout65.xml"/><Relationship Id="rId30" Type="http://schemas.openxmlformats.org/officeDocument/2006/relationships/slideLayout" Target="../slideLayouts/slideLayout68.xml"/><Relationship Id="rId35" Type="http://schemas.openxmlformats.org/officeDocument/2006/relationships/slideLayout" Target="../slideLayouts/slideLayout73.xml"/><Relationship Id="rId8"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689100" y="355600"/>
            <a:ext cx="21005799" cy="2286000"/>
          </a:xfrm>
          <a:prstGeom prst="rect">
            <a:avLst/>
          </a:prstGeom>
          <a:noFill/>
          <a:ln>
            <a:noFill/>
          </a:ln>
        </p:spPr>
        <p:txBody>
          <a:bodyPr spcFirstLastPara="1" wrap="square" lIns="50800" tIns="50800" rIns="50800" bIns="50800" anchor="ctr" anchorCtr="0">
            <a:noAutofit/>
          </a:bodyPr>
          <a:lstStyle>
            <a:lvl1pPr marR="0" lvl="0"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1pPr>
            <a:lvl2pPr marR="0" lvl="1"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2pPr>
            <a:lvl3pPr marR="0" lvl="2"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3pPr>
            <a:lvl4pPr marR="0" lvl="3"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4pPr>
            <a:lvl5pPr marR="0" lvl="4"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5pPr>
            <a:lvl6pPr marR="0" lvl="5"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6pPr>
            <a:lvl7pPr marR="0" lvl="6"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7pPr>
            <a:lvl8pPr marR="0" lvl="7"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8pPr>
            <a:lvl9pPr marR="0" lvl="8"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1689100" y="3149600"/>
            <a:ext cx="21005799" cy="9296400"/>
          </a:xfrm>
          <a:prstGeom prst="rect">
            <a:avLst/>
          </a:prstGeom>
          <a:noFill/>
          <a:ln>
            <a:noFill/>
          </a:ln>
        </p:spPr>
        <p:txBody>
          <a:bodyPr spcFirstLastPara="1" wrap="square" lIns="50800" tIns="50800" rIns="50800" bIns="50800" anchor="ctr" anchorCtr="0">
            <a:noAutofit/>
          </a:bodyPr>
          <a:lstStyle>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a:p>
        </p:txBody>
      </p:sp>
      <p:sp>
        <p:nvSpPr>
          <p:cNvPr id="8" name="Google Shape;8;p1"/>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marR="0" lvl="0"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1pPr>
            <a:lvl2pPr marL="0" marR="0" lvl="1"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2pPr>
            <a:lvl3pPr marL="0" marR="0" lvl="2"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3pPr>
            <a:lvl4pPr marL="0" marR="0" lvl="3"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4pPr>
            <a:lvl5pPr marL="0" marR="0" lvl="4"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5pPr>
            <a:lvl6pPr marL="0" marR="0" lvl="5"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6pPr>
            <a:lvl7pPr marL="0" marR="0" lvl="6"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7pPr>
            <a:lvl8pPr marL="0" marR="0" lvl="7"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8pPr>
            <a:lvl9pPr marL="0" marR="0" lvl="8"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sz="1400">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Shape 5"/>
        <p:cNvGrpSpPr/>
        <p:nvPr/>
      </p:nvGrpSpPr>
      <p:grpSpPr>
        <a:xfrm>
          <a:off x="0" y="0"/>
          <a:ext cx="0" cy="0"/>
          <a:chOff x="0" y="0"/>
          <a:chExt cx="0" cy="0"/>
        </a:xfrm>
      </p:grpSpPr>
      <p:sp>
        <p:nvSpPr>
          <p:cNvPr id="2" name="Google Shape;228;p38">
            <a:extLst>
              <a:ext uri="{FF2B5EF4-FFF2-40B4-BE49-F238E27FC236}">
                <a16:creationId xmlns:a16="http://schemas.microsoft.com/office/drawing/2014/main" id="{DC651CD6-EC01-265E-1FAD-79DD4C5BFDE6}"/>
              </a:ext>
            </a:extLst>
          </p:cNvPr>
          <p:cNvSpPr/>
          <p:nvPr userDrawn="1"/>
        </p:nvSpPr>
        <p:spPr>
          <a:xfrm>
            <a:off x="0" y="0"/>
            <a:ext cx="24384000" cy="13716000"/>
          </a:xfrm>
          <a:prstGeom prst="rect">
            <a:avLst/>
          </a:prstGeom>
          <a:solidFill>
            <a:srgbClr val="1B3A7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dirty="0">
              <a:solidFill>
                <a:srgbClr val="FFFFFF"/>
              </a:solidFill>
              <a:latin typeface="Montserrat"/>
              <a:ea typeface="Montserrat"/>
              <a:cs typeface="Montserrat"/>
              <a:sym typeface="Montserrat"/>
            </a:endParaRPr>
          </a:p>
        </p:txBody>
      </p:sp>
      <p:pic>
        <p:nvPicPr>
          <p:cNvPr id="5" name="Picture 4" descr="A foggy mountain range with trees&#10;&#10;AI-generated content may be incorrect.">
            <a:extLst>
              <a:ext uri="{FF2B5EF4-FFF2-40B4-BE49-F238E27FC236}">
                <a16:creationId xmlns:a16="http://schemas.microsoft.com/office/drawing/2014/main" id="{36F3E648-4E86-F89A-1F8D-73592052B443}"/>
              </a:ext>
            </a:extLst>
          </p:cNvPr>
          <p:cNvPicPr>
            <a:picLocks noChangeAspect="1"/>
          </p:cNvPicPr>
          <p:nvPr userDrawn="1"/>
        </p:nvPicPr>
        <p:blipFill>
          <a:blip r:embed="rId37">
            <a:alphaModFix amt="15000"/>
          </a:blip>
          <a:stretch>
            <a:fillRect/>
          </a:stretch>
        </p:blipFill>
        <p:spPr>
          <a:xfrm>
            <a:off x="0" y="-2344615"/>
            <a:ext cx="24384000" cy="19016984"/>
          </a:xfrm>
          <a:prstGeom prst="rect">
            <a:avLst/>
          </a:prstGeom>
        </p:spPr>
      </p:pic>
      <p:sp>
        <p:nvSpPr>
          <p:cNvPr id="6" name="Google Shape;6;p1"/>
          <p:cNvSpPr txBox="1">
            <a:spLocks noGrp="1"/>
          </p:cNvSpPr>
          <p:nvPr>
            <p:ph type="title"/>
          </p:nvPr>
        </p:nvSpPr>
        <p:spPr>
          <a:xfrm>
            <a:off x="1689100" y="355600"/>
            <a:ext cx="21005799" cy="2286000"/>
          </a:xfrm>
          <a:prstGeom prst="rect">
            <a:avLst/>
          </a:prstGeom>
          <a:noFill/>
          <a:ln>
            <a:noFill/>
          </a:ln>
        </p:spPr>
        <p:txBody>
          <a:bodyPr spcFirstLastPara="1" wrap="square" lIns="50800" tIns="50800" rIns="50800" bIns="50800" anchor="ctr" anchorCtr="0">
            <a:noAutofit/>
          </a:bodyPr>
          <a:lstStyle>
            <a:lvl1pPr marR="0" lvl="0"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1pPr>
            <a:lvl2pPr marR="0" lvl="1"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2pPr>
            <a:lvl3pPr marR="0" lvl="2"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3pPr>
            <a:lvl4pPr marR="0" lvl="3"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4pPr>
            <a:lvl5pPr marR="0" lvl="4"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5pPr>
            <a:lvl6pPr marR="0" lvl="5"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6pPr>
            <a:lvl7pPr marR="0" lvl="6"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7pPr>
            <a:lvl8pPr marR="0" lvl="7"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8pPr>
            <a:lvl9pPr marR="0" lvl="8"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1689100" y="3149600"/>
            <a:ext cx="21005799" cy="9296400"/>
          </a:xfrm>
          <a:prstGeom prst="rect">
            <a:avLst/>
          </a:prstGeom>
          <a:noFill/>
          <a:ln>
            <a:noFill/>
          </a:ln>
        </p:spPr>
        <p:txBody>
          <a:bodyPr spcFirstLastPara="1" wrap="square" lIns="50800" tIns="50800" rIns="50800" bIns="50800" anchor="ctr" anchorCtr="0">
            <a:noAutofit/>
          </a:bodyPr>
          <a:lstStyle>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dirty="0"/>
          </a:p>
        </p:txBody>
      </p:sp>
      <p:sp>
        <p:nvSpPr>
          <p:cNvPr id="8" name="Google Shape;8;p1"/>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marR="0" lvl="0"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1pPr>
            <a:lvl2pPr marL="0" marR="0" lvl="1"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2pPr>
            <a:lvl3pPr marL="0" marR="0" lvl="2"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3pPr>
            <a:lvl4pPr marL="0" marR="0" lvl="3"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4pPr>
            <a:lvl5pPr marL="0" marR="0" lvl="4"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5pPr>
            <a:lvl6pPr marL="0" marR="0" lvl="5"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6pPr>
            <a:lvl7pPr marL="0" marR="0" lvl="6"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7pPr>
            <a:lvl8pPr marL="0" marR="0" lvl="7"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8pPr>
            <a:lvl9pPr marL="0" marR="0" lvl="8"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sz="1400">
              <a:latin typeface="Arial"/>
              <a:ea typeface="Arial"/>
              <a:cs typeface="Arial"/>
              <a:sym typeface="Arial"/>
            </a:endParaRPr>
          </a:p>
        </p:txBody>
      </p:sp>
    </p:spTree>
    <p:extLst>
      <p:ext uri="{BB962C8B-B14F-4D97-AF65-F5344CB8AC3E}">
        <p14:creationId xmlns:p14="http://schemas.microsoft.com/office/powerpoint/2010/main" val="3533421477"/>
      </p:ext>
    </p:extLst>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 id="2147483709" r:id="rId25"/>
    <p:sldLayoutId id="2147483710" r:id="rId26"/>
    <p:sldLayoutId id="2147483711" r:id="rId27"/>
    <p:sldLayoutId id="2147483712" r:id="rId28"/>
    <p:sldLayoutId id="2147483713" r:id="rId29"/>
    <p:sldLayoutId id="2147483714" r:id="rId30"/>
    <p:sldLayoutId id="2147483715" r:id="rId31"/>
    <p:sldLayoutId id="2147483716" r:id="rId32"/>
    <p:sldLayoutId id="2147483717" r:id="rId33"/>
    <p:sldLayoutId id="2147483718" r:id="rId34"/>
    <p:sldLayoutId id="2147483719"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Shape 5"/>
        <p:cNvGrpSpPr/>
        <p:nvPr/>
      </p:nvGrpSpPr>
      <p:grpSpPr>
        <a:xfrm>
          <a:off x="0" y="0"/>
          <a:ext cx="0" cy="0"/>
          <a:chOff x="0" y="0"/>
          <a:chExt cx="0" cy="0"/>
        </a:xfrm>
      </p:grpSpPr>
      <p:sp>
        <p:nvSpPr>
          <p:cNvPr id="2" name="Google Shape;228;p38">
            <a:extLst>
              <a:ext uri="{FF2B5EF4-FFF2-40B4-BE49-F238E27FC236}">
                <a16:creationId xmlns:a16="http://schemas.microsoft.com/office/drawing/2014/main" id="{DC651CD6-EC01-265E-1FAD-79DD4C5BFDE6}"/>
              </a:ext>
            </a:extLst>
          </p:cNvPr>
          <p:cNvSpPr/>
          <p:nvPr userDrawn="1"/>
        </p:nvSpPr>
        <p:spPr>
          <a:xfrm>
            <a:off x="0" y="0"/>
            <a:ext cx="24384000" cy="13716000"/>
          </a:xfrm>
          <a:prstGeom prst="rect">
            <a:avLst/>
          </a:prstGeom>
          <a:solidFill>
            <a:srgbClr val="1B3A7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dirty="0">
              <a:solidFill>
                <a:srgbClr val="FFFFFF"/>
              </a:solidFill>
              <a:latin typeface="Montserrat"/>
              <a:ea typeface="Montserrat"/>
              <a:cs typeface="Montserrat"/>
              <a:sym typeface="Montserrat"/>
            </a:endParaRPr>
          </a:p>
        </p:txBody>
      </p:sp>
      <p:sp>
        <p:nvSpPr>
          <p:cNvPr id="6" name="Google Shape;6;p1"/>
          <p:cNvSpPr txBox="1">
            <a:spLocks noGrp="1"/>
          </p:cNvSpPr>
          <p:nvPr>
            <p:ph type="title"/>
          </p:nvPr>
        </p:nvSpPr>
        <p:spPr>
          <a:xfrm>
            <a:off x="1689100" y="355600"/>
            <a:ext cx="21005799" cy="2286000"/>
          </a:xfrm>
          <a:prstGeom prst="rect">
            <a:avLst/>
          </a:prstGeom>
          <a:noFill/>
          <a:ln>
            <a:noFill/>
          </a:ln>
        </p:spPr>
        <p:txBody>
          <a:bodyPr spcFirstLastPara="1" wrap="square" lIns="50800" tIns="50800" rIns="50800" bIns="50800" anchor="ctr" anchorCtr="0">
            <a:noAutofit/>
          </a:bodyPr>
          <a:lstStyle>
            <a:lvl1pPr marR="0" lvl="0"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1pPr>
            <a:lvl2pPr marR="0" lvl="1"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2pPr>
            <a:lvl3pPr marR="0" lvl="2"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3pPr>
            <a:lvl4pPr marR="0" lvl="3"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4pPr>
            <a:lvl5pPr marR="0" lvl="4"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5pPr>
            <a:lvl6pPr marR="0" lvl="5"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6pPr>
            <a:lvl7pPr marR="0" lvl="6"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7pPr>
            <a:lvl8pPr marR="0" lvl="7"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8pPr>
            <a:lvl9pPr marR="0" lvl="8" algn="l" rtl="0">
              <a:lnSpc>
                <a:spcPct val="80000"/>
              </a:lnSpc>
              <a:spcBef>
                <a:spcPts val="0"/>
              </a:spcBef>
              <a:spcAft>
                <a:spcPts val="0"/>
              </a:spcAft>
              <a:buClr>
                <a:srgbClr val="1E2019"/>
              </a:buClr>
              <a:buSzPts val="12300"/>
              <a:buFont typeface="Montserrat"/>
              <a:buNone/>
              <a:defRPr sz="12300" b="1" i="0" u="none" strike="noStrike" cap="none">
                <a:solidFill>
                  <a:srgbClr val="1E2019"/>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1689100" y="3149600"/>
            <a:ext cx="21005799" cy="9296400"/>
          </a:xfrm>
          <a:prstGeom prst="rect">
            <a:avLst/>
          </a:prstGeom>
          <a:noFill/>
          <a:ln>
            <a:noFill/>
          </a:ln>
        </p:spPr>
        <p:txBody>
          <a:bodyPr spcFirstLastPara="1" wrap="square" lIns="50800" tIns="50800" rIns="50800" bIns="50800" anchor="ctr" anchorCtr="0">
            <a:noAutofit/>
          </a:bodyPr>
          <a:lstStyle>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endParaRPr dirty="0"/>
          </a:p>
        </p:txBody>
      </p:sp>
      <p:sp>
        <p:nvSpPr>
          <p:cNvPr id="8" name="Google Shape;8;p1"/>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noAutofit/>
          </a:bodyPr>
          <a:lstStyle>
            <a:lvl1pPr marL="0" marR="0" lvl="0"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1pPr>
            <a:lvl2pPr marL="0" marR="0" lvl="1"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2pPr>
            <a:lvl3pPr marL="0" marR="0" lvl="2"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3pPr>
            <a:lvl4pPr marL="0" marR="0" lvl="3"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4pPr>
            <a:lvl5pPr marL="0" marR="0" lvl="4"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5pPr>
            <a:lvl6pPr marL="0" marR="0" lvl="5"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6pPr>
            <a:lvl7pPr marL="0" marR="0" lvl="6"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7pPr>
            <a:lvl8pPr marL="0" marR="0" lvl="7"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8pPr>
            <a:lvl9pPr marL="0" marR="0" lvl="8"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sz="1400">
              <a:latin typeface="Arial"/>
              <a:ea typeface="Arial"/>
              <a:cs typeface="Arial"/>
              <a:sym typeface="Arial"/>
            </a:endParaRPr>
          </a:p>
        </p:txBody>
      </p:sp>
    </p:spTree>
    <p:extLst>
      <p:ext uri="{BB962C8B-B14F-4D97-AF65-F5344CB8AC3E}">
        <p14:creationId xmlns:p14="http://schemas.microsoft.com/office/powerpoint/2010/main" val="3034296974"/>
      </p:ext>
    </p:extLst>
  </p:cSld>
  <p:clrMap bg1="lt1" tx1="dk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 id="2147483740" r:id="rId20"/>
    <p:sldLayoutId id="2147483741" r:id="rId21"/>
    <p:sldLayoutId id="2147483742" r:id="rId22"/>
    <p:sldLayoutId id="2147483743" r:id="rId23"/>
    <p:sldLayoutId id="2147483744" r:id="rId24"/>
    <p:sldLayoutId id="2147483745" r:id="rId25"/>
    <p:sldLayoutId id="2147483746" r:id="rId26"/>
    <p:sldLayoutId id="2147483747" r:id="rId27"/>
    <p:sldLayoutId id="2147483748" r:id="rId28"/>
    <p:sldLayoutId id="2147483749" r:id="rId29"/>
    <p:sldLayoutId id="2147483750" r:id="rId30"/>
    <p:sldLayoutId id="2147483751" r:id="rId31"/>
    <p:sldLayoutId id="2147483752" r:id="rId32"/>
    <p:sldLayoutId id="2147483753" r:id="rId33"/>
    <p:sldLayoutId id="2147483754" r:id="rId34"/>
    <p:sldLayoutId id="2147483755"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3" name="Picture 2" descr="Close-up of a waterfall&#10;&#10;AI-generated content may be incorrect.">
            <a:extLst>
              <a:ext uri="{FF2B5EF4-FFF2-40B4-BE49-F238E27FC236}">
                <a16:creationId xmlns:a16="http://schemas.microsoft.com/office/drawing/2014/main" id="{04C1BE4D-3140-15D8-BABE-970923CA0FD9}"/>
              </a:ext>
            </a:extLst>
          </p:cNvPr>
          <p:cNvPicPr>
            <a:picLocks noChangeAspect="1"/>
          </p:cNvPicPr>
          <p:nvPr/>
        </p:nvPicPr>
        <p:blipFill>
          <a:blip r:embed="rId3"/>
          <a:srcRect b="-3042"/>
          <a:stretch>
            <a:fillRect/>
          </a:stretch>
        </p:blipFill>
        <p:spPr>
          <a:xfrm>
            <a:off x="1261629" y="934720"/>
            <a:ext cx="21860741" cy="11846560"/>
          </a:xfrm>
          <a:prstGeom prst="rect">
            <a:avLst/>
          </a:prstGeom>
        </p:spPr>
      </p:pic>
      <p:sp>
        <p:nvSpPr>
          <p:cNvPr id="220" name="Google Shape;220;p37"/>
          <p:cNvSpPr txBox="1"/>
          <p:nvPr/>
        </p:nvSpPr>
        <p:spPr>
          <a:xfrm>
            <a:off x="2252985" y="7579885"/>
            <a:ext cx="19878030" cy="3200400"/>
          </a:xfrm>
          <a:prstGeom prst="rect">
            <a:avLst/>
          </a:prstGeom>
          <a:noFill/>
          <a:ln>
            <a:noFill/>
          </a:ln>
        </p:spPr>
        <p:txBody>
          <a:bodyPr spcFirstLastPara="1" wrap="square" lIns="50800" tIns="50800" rIns="50800" bIns="50800" anchor="ctr" anchorCtr="0">
            <a:noAutofit/>
          </a:bodyPr>
          <a:lstStyle/>
          <a:p>
            <a:pPr marL="0" marR="0" lvl="0" indent="0" algn="ctr" rtl="0">
              <a:lnSpc>
                <a:spcPct val="80000"/>
              </a:lnSpc>
              <a:spcBef>
                <a:spcPts val="0"/>
              </a:spcBef>
              <a:spcAft>
                <a:spcPts val="0"/>
              </a:spcAft>
              <a:buClr>
                <a:srgbClr val="333434"/>
              </a:buClr>
              <a:buSzPts val="20000"/>
              <a:buFont typeface="Montserrat Light"/>
              <a:buNone/>
            </a:pPr>
            <a:r>
              <a:rPr lang="en-US" sz="20000" b="1" dirty="0">
                <a:solidFill>
                  <a:schemeClr val="bg1"/>
                </a:solidFill>
                <a:latin typeface="Visby CF Heavy" pitchFamily="50" charset="0"/>
                <a:sym typeface="Montserrat Light"/>
              </a:rPr>
              <a:t>EVANGELIESE TEOLOGIE</a:t>
            </a:r>
            <a:endParaRPr b="1" dirty="0">
              <a:solidFill>
                <a:schemeClr val="bg1"/>
              </a:solidFill>
              <a:latin typeface="Visby CF Heavy" pitchFamily="50"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7">
          <a:extLst>
            <a:ext uri="{FF2B5EF4-FFF2-40B4-BE49-F238E27FC236}">
              <a16:creationId xmlns:a16="http://schemas.microsoft.com/office/drawing/2014/main" id="{E615B39F-BBD7-F13D-AAE0-3D98E3F09C94}"/>
            </a:ext>
          </a:extLst>
        </p:cNvPr>
        <p:cNvGrpSpPr/>
        <p:nvPr/>
      </p:nvGrpSpPr>
      <p:grpSpPr>
        <a:xfrm>
          <a:off x="0" y="0"/>
          <a:ext cx="0" cy="0"/>
          <a:chOff x="0" y="0"/>
          <a:chExt cx="0" cy="0"/>
        </a:xfrm>
      </p:grpSpPr>
      <p:sp>
        <p:nvSpPr>
          <p:cNvPr id="228" name="Google Shape;228;p38">
            <a:extLst>
              <a:ext uri="{FF2B5EF4-FFF2-40B4-BE49-F238E27FC236}">
                <a16:creationId xmlns:a16="http://schemas.microsoft.com/office/drawing/2014/main" id="{2BBF23F7-FFB3-DC1B-F21C-0B04AD3533D9}"/>
              </a:ext>
            </a:extLst>
          </p:cNvPr>
          <p:cNvSpPr/>
          <p:nvPr/>
        </p:nvSpPr>
        <p:spPr>
          <a:xfrm>
            <a:off x="961292" y="1789423"/>
            <a:ext cx="21654868" cy="2167472"/>
          </a:xfrm>
          <a:prstGeom prst="rect">
            <a:avLst/>
          </a:prstGeom>
          <a:solidFill>
            <a:srgbClr val="1B3A7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dirty="0">
              <a:solidFill>
                <a:srgbClr val="FFFFFF"/>
              </a:solidFill>
              <a:latin typeface="Montserrat"/>
              <a:ea typeface="Montserrat"/>
              <a:cs typeface="Montserrat"/>
              <a:sym typeface="Montserrat"/>
            </a:endParaRPr>
          </a:p>
        </p:txBody>
      </p:sp>
      <p:pic>
        <p:nvPicPr>
          <p:cNvPr id="8" name="Picture 7" descr="Close-up of a waterfall&#10;&#10;AI-generated content may be incorrect.">
            <a:extLst>
              <a:ext uri="{FF2B5EF4-FFF2-40B4-BE49-F238E27FC236}">
                <a16:creationId xmlns:a16="http://schemas.microsoft.com/office/drawing/2014/main" id="{972A2A51-4E62-E2C0-6716-DF1896CEAD2B}"/>
              </a:ext>
            </a:extLst>
          </p:cNvPr>
          <p:cNvPicPr>
            <a:picLocks noChangeAspect="1"/>
          </p:cNvPicPr>
          <p:nvPr/>
        </p:nvPicPr>
        <p:blipFill>
          <a:blip r:embed="rId3"/>
          <a:srcRect l="983" t="43141" r="727" b="38350"/>
          <a:stretch>
            <a:fillRect/>
          </a:stretch>
        </p:blipFill>
        <p:spPr>
          <a:xfrm>
            <a:off x="1650491" y="1074460"/>
            <a:ext cx="21486894" cy="2127788"/>
          </a:xfrm>
          <a:prstGeom prst="rect">
            <a:avLst/>
          </a:prstGeom>
        </p:spPr>
      </p:pic>
      <p:sp>
        <p:nvSpPr>
          <p:cNvPr id="233" name="Google Shape;233;p38">
            <a:extLst>
              <a:ext uri="{FF2B5EF4-FFF2-40B4-BE49-F238E27FC236}">
                <a16:creationId xmlns:a16="http://schemas.microsoft.com/office/drawing/2014/main" id="{3B87850A-8EB8-9165-BD36-BB0858AA68EA}"/>
              </a:ext>
            </a:extLst>
          </p:cNvPr>
          <p:cNvSpPr txBox="1"/>
          <p:nvPr/>
        </p:nvSpPr>
        <p:spPr>
          <a:xfrm>
            <a:off x="1650491" y="4839380"/>
            <a:ext cx="20739099" cy="5289370"/>
          </a:xfrm>
          <a:prstGeom prst="rect">
            <a:avLst/>
          </a:prstGeom>
          <a:noFill/>
          <a:ln>
            <a:noFill/>
          </a:ln>
        </p:spPr>
        <p:txBody>
          <a:bodyPr spcFirstLastPara="1" wrap="square" lIns="50800" tIns="50800" rIns="50800" bIns="50800" anchor="ctr" anchorCtr="0">
            <a:noAutofit/>
          </a:bodyPr>
          <a:lstStyle/>
          <a:p>
            <a:pPr marR="0" lvl="0" rtl="0">
              <a:lnSpc>
                <a:spcPct val="150000"/>
              </a:lnSpc>
              <a:spcBef>
                <a:spcPts val="0"/>
              </a:spcBef>
              <a:spcAft>
                <a:spcPts val="0"/>
              </a:spcAft>
              <a:buClr>
                <a:srgbClr val="333434"/>
              </a:buClr>
              <a:buSzPct val="100000"/>
            </a:pPr>
            <a:r>
              <a:rPr lang="nl-NL" sz="4800" dirty="0">
                <a:solidFill>
                  <a:srgbClr val="333434"/>
                </a:solidFill>
                <a:latin typeface="Poppins" panose="00000500000000000000" pitchFamily="2" charset="0"/>
                <a:ea typeface="Montserrat"/>
                <a:cs typeface="Poppins" panose="00000500000000000000" pitchFamily="2" charset="0"/>
                <a:sym typeface="Montserrat"/>
              </a:rPr>
              <a:t>“</a:t>
            </a:r>
            <a:r>
              <a:rPr lang="nl-NL" sz="3600" dirty="0">
                <a:solidFill>
                  <a:srgbClr val="333434"/>
                </a:solidFill>
                <a:latin typeface="Poppins" panose="00000500000000000000" pitchFamily="2" charset="0"/>
                <a:ea typeface="Montserrat"/>
                <a:cs typeface="Poppins" panose="00000500000000000000" pitchFamily="2" charset="0"/>
                <a:sym typeface="Montserrat"/>
              </a:rPr>
              <a:t>16</a:t>
            </a:r>
            <a:r>
              <a:rPr lang="nl-NL" sz="4800" dirty="0">
                <a:solidFill>
                  <a:srgbClr val="333434"/>
                </a:solidFill>
                <a:latin typeface="Poppins" panose="00000500000000000000" pitchFamily="2" charset="0"/>
                <a:ea typeface="Montserrat"/>
                <a:cs typeface="Poppins" panose="00000500000000000000" pitchFamily="2" charset="0"/>
                <a:sym typeface="Montserrat"/>
              </a:rPr>
              <a:t>Ek skaam my immers nie vir die evangelie nie, want dit is die krag van God tot verlossing vir elkeen wat glo, eerste vir die Jood, maar ook vir die Griek.” </a:t>
            </a:r>
          </a:p>
        </p:txBody>
      </p:sp>
      <p:sp>
        <p:nvSpPr>
          <p:cNvPr id="234" name="Google Shape;234;p38">
            <a:extLst>
              <a:ext uri="{FF2B5EF4-FFF2-40B4-BE49-F238E27FC236}">
                <a16:creationId xmlns:a16="http://schemas.microsoft.com/office/drawing/2014/main" id="{FA604B0B-8D1F-E1CC-83FC-1788264F943F}"/>
              </a:ext>
            </a:extLst>
          </p:cNvPr>
          <p:cNvSpPr txBox="1"/>
          <p:nvPr/>
        </p:nvSpPr>
        <p:spPr>
          <a:xfrm>
            <a:off x="17421862" y="12198447"/>
            <a:ext cx="6363495" cy="1067432"/>
          </a:xfrm>
          <a:prstGeom prst="rect">
            <a:avLst/>
          </a:prstGeom>
          <a:noFill/>
          <a:ln>
            <a:noFill/>
          </a:ln>
        </p:spPr>
        <p:txBody>
          <a:bodyPr spcFirstLastPara="1" wrap="square" lIns="50800" tIns="50800" rIns="50800" bIns="50800" anchor="ctr" anchorCtr="0">
            <a:noAutofit/>
          </a:bodyPr>
          <a:lstStyle/>
          <a:p>
            <a:pPr marL="0" marR="0" lvl="0" indent="0" algn="r" rtl="0">
              <a:lnSpc>
                <a:spcPct val="150000"/>
              </a:lnSpc>
              <a:spcBef>
                <a:spcPts val="0"/>
              </a:spcBef>
              <a:spcAft>
                <a:spcPts val="0"/>
              </a:spcAft>
              <a:buClr>
                <a:srgbClr val="1E2019"/>
              </a:buClr>
              <a:buSzPts val="1800"/>
              <a:buFont typeface="Montserrat"/>
              <a:buNone/>
            </a:pPr>
            <a:r>
              <a:rPr lang="en-US" sz="4400" b="0" i="0" u="none" strike="noStrike" cap="none" dirty="0">
                <a:solidFill>
                  <a:srgbClr val="1E2019"/>
                </a:solidFill>
                <a:latin typeface="Visby CF Demi Bold" pitchFamily="50" charset="0"/>
                <a:ea typeface="Montserrat"/>
                <a:cs typeface="Montserrat"/>
                <a:sym typeface="Montserrat"/>
              </a:rPr>
              <a:t>ROMEINE 1:16</a:t>
            </a:r>
          </a:p>
        </p:txBody>
      </p:sp>
      <p:sp>
        <p:nvSpPr>
          <p:cNvPr id="235" name="Google Shape;235;p38">
            <a:extLst>
              <a:ext uri="{FF2B5EF4-FFF2-40B4-BE49-F238E27FC236}">
                <a16:creationId xmlns:a16="http://schemas.microsoft.com/office/drawing/2014/main" id="{775511BF-B1EF-A2CA-FEC2-96B3B290375F}"/>
              </a:ext>
            </a:extLst>
          </p:cNvPr>
          <p:cNvSpPr txBox="1"/>
          <p:nvPr/>
        </p:nvSpPr>
        <p:spPr>
          <a:xfrm>
            <a:off x="1410737" y="2501320"/>
            <a:ext cx="17967950" cy="1282800"/>
          </a:xfrm>
          <a:prstGeom prst="rect">
            <a:avLst/>
          </a:prstGeom>
          <a:noFill/>
          <a:ln>
            <a:noFill/>
          </a:ln>
        </p:spPr>
        <p:txBody>
          <a:bodyPr spcFirstLastPara="1" wrap="square" lIns="50800" tIns="50800" rIns="50800" bIns="50800" anchor="ctr" anchorCtr="0">
            <a:noAutofit/>
          </a:bodyPr>
          <a:lstStyle/>
          <a:p>
            <a:pPr marL="0" marR="0" lvl="0" indent="0" algn="l" rtl="0">
              <a:lnSpc>
                <a:spcPct val="80000"/>
              </a:lnSpc>
              <a:spcBef>
                <a:spcPts val="0"/>
              </a:spcBef>
              <a:spcAft>
                <a:spcPts val="0"/>
              </a:spcAft>
              <a:buClr>
                <a:srgbClr val="333434"/>
              </a:buClr>
              <a:buSzPts val="7600"/>
              <a:buFont typeface="Montserrat"/>
              <a:buNone/>
            </a:pPr>
            <a:r>
              <a:rPr lang="en-US" sz="7600" b="1" i="0" u="none" strike="noStrike" cap="none" dirty="0">
                <a:solidFill>
                  <a:schemeClr val="bg1"/>
                </a:solidFill>
                <a:latin typeface="Visby CF Extra Bold" pitchFamily="50" charset="0"/>
                <a:ea typeface="Montserrat"/>
                <a:cs typeface="Montserrat"/>
                <a:sym typeface="Montserrat"/>
              </a:rPr>
              <a:t>ELEMENTE VAN DIE EVANGELIE</a:t>
            </a:r>
          </a:p>
        </p:txBody>
      </p:sp>
      <p:sp>
        <p:nvSpPr>
          <p:cNvPr id="2" name="Google Shape;232;p38">
            <a:extLst>
              <a:ext uri="{FF2B5EF4-FFF2-40B4-BE49-F238E27FC236}">
                <a16:creationId xmlns:a16="http://schemas.microsoft.com/office/drawing/2014/main" id="{AF313DB6-92F6-B0AD-1E9A-048FE2097470}"/>
              </a:ext>
            </a:extLst>
          </p:cNvPr>
          <p:cNvSpPr/>
          <p:nvPr/>
        </p:nvSpPr>
        <p:spPr>
          <a:xfrm>
            <a:off x="13887923" y="12178127"/>
            <a:ext cx="9897434" cy="102864"/>
          </a:xfrm>
          <a:prstGeom prst="rect">
            <a:avLst/>
          </a:prstGeom>
          <a:solidFill>
            <a:srgbClr val="1B3A70"/>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spTree>
    <p:extLst>
      <p:ext uri="{BB962C8B-B14F-4D97-AF65-F5344CB8AC3E}">
        <p14:creationId xmlns:p14="http://schemas.microsoft.com/office/powerpoint/2010/main" val="45241320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F64F6A1A-ABF0-9966-06EE-5E4A946A8842}"/>
            </a:ext>
          </a:extLst>
        </p:cNvPr>
        <p:cNvGrpSpPr/>
        <p:nvPr/>
      </p:nvGrpSpPr>
      <p:grpSpPr>
        <a:xfrm>
          <a:off x="0" y="0"/>
          <a:ext cx="0" cy="0"/>
          <a:chOff x="0" y="0"/>
          <a:chExt cx="0" cy="0"/>
        </a:xfrm>
      </p:grpSpPr>
      <p:sp>
        <p:nvSpPr>
          <p:cNvPr id="2" name="Google Shape;233;p38">
            <a:extLst>
              <a:ext uri="{FF2B5EF4-FFF2-40B4-BE49-F238E27FC236}">
                <a16:creationId xmlns:a16="http://schemas.microsoft.com/office/drawing/2014/main" id="{E089CBCF-73FE-1874-21D5-97548CF374A8}"/>
              </a:ext>
            </a:extLst>
          </p:cNvPr>
          <p:cNvSpPr txBox="1"/>
          <p:nvPr/>
        </p:nvSpPr>
        <p:spPr>
          <a:xfrm>
            <a:off x="1410737" y="4642511"/>
            <a:ext cx="21543048" cy="6572169"/>
          </a:xfrm>
          <a:prstGeom prst="rect">
            <a:avLst/>
          </a:prstGeom>
          <a:noFill/>
          <a:ln>
            <a:noFill/>
          </a:ln>
        </p:spPr>
        <p:txBody>
          <a:bodyPr spcFirstLastPara="1" wrap="square" lIns="50800" tIns="50800" rIns="50800" bIns="50800" anchor="ctr" anchorCtr="0">
            <a:noAutofit/>
          </a:bodyPr>
          <a:lstStyle/>
          <a:p>
            <a:pPr marR="0" lvl="0" algn="ctr" rtl="0">
              <a:spcBef>
                <a:spcPts val="0"/>
              </a:spcBef>
              <a:spcAft>
                <a:spcPts val="0"/>
              </a:spcAft>
              <a:buClr>
                <a:srgbClr val="333434"/>
              </a:buClr>
              <a:buSzPct val="100000"/>
            </a:pPr>
            <a:r>
              <a:rPr lang="nl-NL" sz="4800" dirty="0">
                <a:solidFill>
                  <a:srgbClr val="333434"/>
                </a:solidFill>
                <a:latin typeface="Poppins" panose="00000500000000000000" pitchFamily="2" charset="0"/>
                <a:ea typeface="Montserrat"/>
                <a:cs typeface="Poppins" panose="00000500000000000000" pitchFamily="2" charset="0"/>
                <a:sym typeface="Montserrat"/>
              </a:rPr>
              <a:t>“Now the word ‘salvation’ here is not justification. The word ‘salvation’ encompasses the whole: justification, sanctification, glorification.”</a:t>
            </a:r>
          </a:p>
          <a:p>
            <a:pPr marR="0" lvl="0" algn="ctr" rtl="0">
              <a:spcBef>
                <a:spcPts val="0"/>
              </a:spcBef>
              <a:spcAft>
                <a:spcPts val="0"/>
              </a:spcAft>
              <a:buClr>
                <a:srgbClr val="333434"/>
              </a:buClr>
              <a:buSzPct val="100000"/>
            </a:pPr>
            <a:endParaRPr lang="nl-NL" sz="4800" dirty="0">
              <a:solidFill>
                <a:srgbClr val="333434"/>
              </a:solidFill>
              <a:latin typeface="Poppins" panose="00000500000000000000" pitchFamily="2" charset="0"/>
              <a:ea typeface="Montserrat"/>
              <a:cs typeface="Poppins" panose="00000500000000000000" pitchFamily="2" charset="0"/>
              <a:sym typeface="Montserrat"/>
            </a:endParaRPr>
          </a:p>
          <a:p>
            <a:pPr marR="0" lvl="0" algn="ctr" rtl="0">
              <a:spcBef>
                <a:spcPts val="0"/>
              </a:spcBef>
              <a:spcAft>
                <a:spcPts val="0"/>
              </a:spcAft>
              <a:buClr>
                <a:srgbClr val="333434"/>
              </a:buClr>
              <a:buSzPct val="100000"/>
            </a:pPr>
            <a:r>
              <a:rPr lang="nl-NL" sz="4800" dirty="0">
                <a:solidFill>
                  <a:srgbClr val="333434"/>
                </a:solidFill>
                <a:latin typeface="Poppins" panose="00000500000000000000" pitchFamily="2" charset="0"/>
                <a:ea typeface="Montserrat"/>
                <a:cs typeface="Poppins" panose="00000500000000000000" pitchFamily="2" charset="0"/>
                <a:sym typeface="Montserrat"/>
              </a:rPr>
              <a:t>“Nou is die woord ‘verlossing’ hier nie regverdiging nie. Die woord ‘verlossing’ omvat die geheel: regverdiging, heiligmaking, verheerliking.”</a:t>
            </a:r>
          </a:p>
          <a:p>
            <a:pPr marR="0" lvl="0" algn="r" rtl="0">
              <a:spcBef>
                <a:spcPts val="0"/>
              </a:spcBef>
              <a:spcAft>
                <a:spcPts val="0"/>
              </a:spcAft>
              <a:buClr>
                <a:srgbClr val="333434"/>
              </a:buClr>
              <a:buSzPct val="100000"/>
            </a:pPr>
            <a:endParaRPr lang="nl-NL" sz="4800" dirty="0">
              <a:solidFill>
                <a:srgbClr val="333434"/>
              </a:solidFill>
              <a:latin typeface="Poppins" panose="00000500000000000000" pitchFamily="2" charset="0"/>
              <a:ea typeface="Montserrat"/>
              <a:cs typeface="Poppins" panose="00000500000000000000" pitchFamily="2" charset="0"/>
              <a:sym typeface="Montserrat"/>
            </a:endParaRPr>
          </a:p>
          <a:p>
            <a:pPr lvl="0" algn="r">
              <a:buClr>
                <a:srgbClr val="333434"/>
              </a:buClr>
              <a:buSzPct val="100000"/>
            </a:pPr>
            <a:r>
              <a:rPr lang="nl-NL" sz="4800" dirty="0">
                <a:solidFill>
                  <a:srgbClr val="333333"/>
                </a:solidFill>
                <a:latin typeface="Franklin Gothic"/>
                <a:ea typeface="Franklin Gothic"/>
                <a:cs typeface="Franklin Gothic"/>
                <a:sym typeface="Franklin Gothic"/>
              </a:rPr>
              <a:t>–</a:t>
            </a:r>
            <a:r>
              <a:rPr lang="nl-NL" sz="4800" dirty="0">
                <a:solidFill>
                  <a:srgbClr val="333434"/>
                </a:solidFill>
                <a:latin typeface="Poppins" panose="00000500000000000000" pitchFamily="2" charset="0"/>
                <a:ea typeface="Montserrat"/>
                <a:cs typeface="Poppins" panose="00000500000000000000" pitchFamily="2" charset="0"/>
                <a:sym typeface="Montserrat"/>
              </a:rPr>
              <a:t> FRANCIS SCHAEFFER</a:t>
            </a:r>
          </a:p>
        </p:txBody>
      </p:sp>
      <p:sp>
        <p:nvSpPr>
          <p:cNvPr id="7" name="Google Shape;235;p38">
            <a:extLst>
              <a:ext uri="{FF2B5EF4-FFF2-40B4-BE49-F238E27FC236}">
                <a16:creationId xmlns:a16="http://schemas.microsoft.com/office/drawing/2014/main" id="{66C2C74A-04E0-B531-C9CB-8C4D2663CC1D}"/>
              </a:ext>
            </a:extLst>
          </p:cNvPr>
          <p:cNvSpPr txBox="1"/>
          <p:nvPr/>
        </p:nvSpPr>
        <p:spPr>
          <a:xfrm>
            <a:off x="1410737" y="2501320"/>
            <a:ext cx="17967950" cy="1282800"/>
          </a:xfrm>
          <a:prstGeom prst="rect">
            <a:avLst/>
          </a:prstGeom>
          <a:noFill/>
          <a:ln>
            <a:noFill/>
          </a:ln>
        </p:spPr>
        <p:txBody>
          <a:bodyPr spcFirstLastPara="1" wrap="square" lIns="50800" tIns="50800" rIns="50800" bIns="50800" anchor="ctr" anchorCtr="0">
            <a:noAutofit/>
          </a:bodyPr>
          <a:lstStyle/>
          <a:p>
            <a:pPr marL="0" marR="0" lvl="0" indent="0" algn="l" rtl="0">
              <a:lnSpc>
                <a:spcPct val="80000"/>
              </a:lnSpc>
              <a:spcBef>
                <a:spcPts val="0"/>
              </a:spcBef>
              <a:spcAft>
                <a:spcPts val="0"/>
              </a:spcAft>
              <a:buClr>
                <a:srgbClr val="333434"/>
              </a:buClr>
              <a:buSzPts val="7600"/>
              <a:buFont typeface="Montserrat"/>
              <a:buNone/>
            </a:pPr>
            <a:r>
              <a:rPr lang="en-US" sz="7600" b="1" i="0" u="none" strike="noStrike" cap="none" dirty="0">
                <a:solidFill>
                  <a:schemeClr val="tx1"/>
                </a:solidFill>
                <a:latin typeface="Visby CF Extra Bold" pitchFamily="50" charset="0"/>
                <a:ea typeface="Montserrat"/>
                <a:cs typeface="Montserrat"/>
                <a:sym typeface="Montserrat"/>
              </a:rPr>
              <a:t>DIE EVANGELIE</a:t>
            </a:r>
          </a:p>
        </p:txBody>
      </p:sp>
      <p:sp>
        <p:nvSpPr>
          <p:cNvPr id="14" name="Google Shape;232;p38">
            <a:extLst>
              <a:ext uri="{FF2B5EF4-FFF2-40B4-BE49-F238E27FC236}">
                <a16:creationId xmlns:a16="http://schemas.microsoft.com/office/drawing/2014/main" id="{DFD65671-27B6-8ED5-5F95-2C72BA2C348D}"/>
              </a:ext>
            </a:extLst>
          </p:cNvPr>
          <p:cNvSpPr/>
          <p:nvPr/>
        </p:nvSpPr>
        <p:spPr>
          <a:xfrm>
            <a:off x="1410737" y="2187615"/>
            <a:ext cx="7814286" cy="140085"/>
          </a:xfrm>
          <a:prstGeom prst="rect">
            <a:avLst/>
          </a:prstGeom>
          <a:solidFill>
            <a:srgbClr val="1B3A70"/>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spTree>
    <p:extLst>
      <p:ext uri="{BB962C8B-B14F-4D97-AF65-F5344CB8AC3E}">
        <p14:creationId xmlns:p14="http://schemas.microsoft.com/office/powerpoint/2010/main" val="332820788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C51048D1-361D-968E-7C50-91B559770081}"/>
            </a:ext>
          </a:extLst>
        </p:cNvPr>
        <p:cNvGrpSpPr/>
        <p:nvPr/>
      </p:nvGrpSpPr>
      <p:grpSpPr>
        <a:xfrm>
          <a:off x="0" y="0"/>
          <a:ext cx="0" cy="0"/>
          <a:chOff x="0" y="0"/>
          <a:chExt cx="0" cy="0"/>
        </a:xfrm>
      </p:grpSpPr>
      <p:sp>
        <p:nvSpPr>
          <p:cNvPr id="2" name="Google Shape;233;p38">
            <a:extLst>
              <a:ext uri="{FF2B5EF4-FFF2-40B4-BE49-F238E27FC236}">
                <a16:creationId xmlns:a16="http://schemas.microsoft.com/office/drawing/2014/main" id="{CF2D0132-5E4E-871F-A21F-651D4CF871CB}"/>
              </a:ext>
            </a:extLst>
          </p:cNvPr>
          <p:cNvSpPr txBox="1"/>
          <p:nvPr/>
        </p:nvSpPr>
        <p:spPr>
          <a:xfrm>
            <a:off x="1410737" y="4449518"/>
            <a:ext cx="21543048" cy="7430560"/>
          </a:xfrm>
          <a:prstGeom prst="rect">
            <a:avLst/>
          </a:prstGeom>
          <a:noFill/>
          <a:ln>
            <a:noFill/>
          </a:ln>
        </p:spPr>
        <p:txBody>
          <a:bodyPr spcFirstLastPara="1" wrap="square" lIns="50800" tIns="50800" rIns="50800" bIns="50800" anchor="ctr" anchorCtr="0">
            <a:noAutofit/>
          </a:bodyPr>
          <a:lstStyle/>
          <a:p>
            <a:pPr marR="0" lvl="0" algn="ctr" rtl="0">
              <a:lnSpc>
                <a:spcPct val="120000"/>
              </a:lnSpc>
              <a:spcBef>
                <a:spcPts val="0"/>
              </a:spcBef>
              <a:spcAft>
                <a:spcPts val="0"/>
              </a:spcAft>
              <a:buClr>
                <a:srgbClr val="333434"/>
              </a:buClr>
              <a:buSzPct val="100000"/>
            </a:pPr>
            <a:r>
              <a:rPr lang="nl-NL" sz="4800" dirty="0">
                <a:solidFill>
                  <a:srgbClr val="333434"/>
                </a:solidFill>
                <a:latin typeface="Poppins" panose="00000500000000000000" pitchFamily="2" charset="0"/>
                <a:ea typeface="Montserrat"/>
                <a:cs typeface="Poppins" panose="00000500000000000000" pitchFamily="2" charset="0"/>
                <a:sym typeface="Montserrat"/>
              </a:rPr>
              <a:t>“The gospel message is actually the power of God in verbal, cognitive form. It lifts people up; it transforms and changes things. When articulated or reflected upon, the power is released.”</a:t>
            </a:r>
          </a:p>
          <a:p>
            <a:pPr marR="0" lvl="0" algn="ctr" rtl="0">
              <a:lnSpc>
                <a:spcPct val="120000"/>
              </a:lnSpc>
              <a:spcBef>
                <a:spcPts val="0"/>
              </a:spcBef>
              <a:spcAft>
                <a:spcPts val="0"/>
              </a:spcAft>
              <a:buClr>
                <a:srgbClr val="333434"/>
              </a:buClr>
              <a:buSzPct val="100000"/>
            </a:pPr>
            <a:endParaRPr lang="nl-NL" sz="4800" dirty="0">
              <a:solidFill>
                <a:srgbClr val="333434"/>
              </a:solidFill>
              <a:latin typeface="Poppins" panose="00000500000000000000" pitchFamily="2" charset="0"/>
              <a:ea typeface="Montserrat"/>
              <a:cs typeface="Poppins" panose="00000500000000000000" pitchFamily="2" charset="0"/>
              <a:sym typeface="Montserrat"/>
            </a:endParaRPr>
          </a:p>
          <a:p>
            <a:pPr marR="0" lvl="0" algn="ctr" rtl="0">
              <a:lnSpc>
                <a:spcPct val="120000"/>
              </a:lnSpc>
              <a:spcBef>
                <a:spcPts val="0"/>
              </a:spcBef>
              <a:spcAft>
                <a:spcPts val="0"/>
              </a:spcAft>
              <a:buClr>
                <a:srgbClr val="333434"/>
              </a:buClr>
              <a:buSzPct val="100000"/>
            </a:pPr>
            <a:r>
              <a:rPr lang="nl-NL" sz="4800" b="1" dirty="0">
                <a:solidFill>
                  <a:srgbClr val="333434"/>
                </a:solidFill>
                <a:latin typeface="Poppins" panose="00000500000000000000" pitchFamily="2" charset="0"/>
                <a:ea typeface="Montserrat"/>
                <a:cs typeface="Poppins" panose="00000500000000000000" pitchFamily="2" charset="0"/>
                <a:sym typeface="Montserrat"/>
              </a:rPr>
              <a:t>“Die evangelieboodskap is eintlik die krag van God in verbale, kognitiewe vorm. Dit lig mense op; dit transformeer en verander dinge. Wanneer dit verwoord of oor nagedink word, word die krag vrygestel.”</a:t>
            </a:r>
          </a:p>
          <a:p>
            <a:pPr marR="0" lvl="0" algn="r" rtl="0">
              <a:lnSpc>
                <a:spcPct val="120000"/>
              </a:lnSpc>
              <a:spcBef>
                <a:spcPts val="0"/>
              </a:spcBef>
              <a:spcAft>
                <a:spcPts val="0"/>
              </a:spcAft>
              <a:buClr>
                <a:srgbClr val="333434"/>
              </a:buClr>
              <a:buSzPct val="100000"/>
            </a:pPr>
            <a:endParaRPr lang="nl-NL" sz="4800" dirty="0">
              <a:solidFill>
                <a:srgbClr val="333434"/>
              </a:solidFill>
              <a:latin typeface="Poppins" panose="00000500000000000000" pitchFamily="2" charset="0"/>
              <a:ea typeface="Montserrat"/>
              <a:cs typeface="Poppins" panose="00000500000000000000" pitchFamily="2" charset="0"/>
              <a:sym typeface="Montserrat"/>
            </a:endParaRPr>
          </a:p>
          <a:p>
            <a:pPr lvl="0" algn="r">
              <a:lnSpc>
                <a:spcPct val="120000"/>
              </a:lnSpc>
              <a:buClr>
                <a:srgbClr val="333434"/>
              </a:buClr>
              <a:buSzPct val="100000"/>
            </a:pPr>
            <a:r>
              <a:rPr lang="nl-NL" sz="4800" dirty="0">
                <a:solidFill>
                  <a:srgbClr val="333333"/>
                </a:solidFill>
                <a:latin typeface="Franklin Gothic"/>
                <a:ea typeface="Franklin Gothic"/>
                <a:cs typeface="Franklin Gothic"/>
                <a:sym typeface="Franklin Gothic"/>
              </a:rPr>
              <a:t>–</a:t>
            </a:r>
            <a:r>
              <a:rPr lang="nl-NL" sz="4800" dirty="0">
                <a:solidFill>
                  <a:srgbClr val="333434"/>
                </a:solidFill>
                <a:latin typeface="Poppins" panose="00000500000000000000" pitchFamily="2" charset="0"/>
                <a:ea typeface="Montserrat"/>
                <a:cs typeface="Poppins" panose="00000500000000000000" pitchFamily="2" charset="0"/>
                <a:sym typeface="Montserrat"/>
              </a:rPr>
              <a:t> TIM KELLER </a:t>
            </a:r>
          </a:p>
        </p:txBody>
      </p:sp>
      <p:sp>
        <p:nvSpPr>
          <p:cNvPr id="7" name="Google Shape;235;p38">
            <a:extLst>
              <a:ext uri="{FF2B5EF4-FFF2-40B4-BE49-F238E27FC236}">
                <a16:creationId xmlns:a16="http://schemas.microsoft.com/office/drawing/2014/main" id="{612CB17B-6D7C-6FE3-188B-B2184E068962}"/>
              </a:ext>
            </a:extLst>
          </p:cNvPr>
          <p:cNvSpPr txBox="1"/>
          <p:nvPr/>
        </p:nvSpPr>
        <p:spPr>
          <a:xfrm>
            <a:off x="1410737" y="2501320"/>
            <a:ext cx="17967950" cy="1282800"/>
          </a:xfrm>
          <a:prstGeom prst="rect">
            <a:avLst/>
          </a:prstGeom>
          <a:noFill/>
          <a:ln>
            <a:noFill/>
          </a:ln>
        </p:spPr>
        <p:txBody>
          <a:bodyPr spcFirstLastPara="1" wrap="square" lIns="50800" tIns="50800" rIns="50800" bIns="50800" anchor="ctr" anchorCtr="0">
            <a:noAutofit/>
          </a:bodyPr>
          <a:lstStyle/>
          <a:p>
            <a:pPr marL="0" marR="0" lvl="0" indent="0" algn="l" rtl="0">
              <a:lnSpc>
                <a:spcPct val="80000"/>
              </a:lnSpc>
              <a:spcBef>
                <a:spcPts val="0"/>
              </a:spcBef>
              <a:spcAft>
                <a:spcPts val="0"/>
              </a:spcAft>
              <a:buClr>
                <a:srgbClr val="333434"/>
              </a:buClr>
              <a:buSzPts val="7600"/>
              <a:buFont typeface="Montserrat"/>
              <a:buNone/>
            </a:pPr>
            <a:r>
              <a:rPr lang="en-US" sz="7600" b="1" i="0" u="none" strike="noStrike" cap="none" dirty="0">
                <a:solidFill>
                  <a:schemeClr val="tx1"/>
                </a:solidFill>
                <a:latin typeface="Visby CF Extra Bold" pitchFamily="50" charset="0"/>
                <a:ea typeface="Montserrat"/>
                <a:cs typeface="Montserrat"/>
                <a:sym typeface="Montserrat"/>
              </a:rPr>
              <a:t>DIE EVANGELIE</a:t>
            </a:r>
          </a:p>
        </p:txBody>
      </p:sp>
      <p:sp>
        <p:nvSpPr>
          <p:cNvPr id="14" name="Google Shape;232;p38">
            <a:extLst>
              <a:ext uri="{FF2B5EF4-FFF2-40B4-BE49-F238E27FC236}">
                <a16:creationId xmlns:a16="http://schemas.microsoft.com/office/drawing/2014/main" id="{9DDC0C1A-25EC-F9C5-A263-9624C46127B4}"/>
              </a:ext>
            </a:extLst>
          </p:cNvPr>
          <p:cNvSpPr/>
          <p:nvPr/>
        </p:nvSpPr>
        <p:spPr>
          <a:xfrm>
            <a:off x="1410737" y="2187615"/>
            <a:ext cx="7814286" cy="140085"/>
          </a:xfrm>
          <a:prstGeom prst="rect">
            <a:avLst/>
          </a:prstGeom>
          <a:solidFill>
            <a:srgbClr val="1B3A70"/>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spTree>
    <p:extLst>
      <p:ext uri="{BB962C8B-B14F-4D97-AF65-F5344CB8AC3E}">
        <p14:creationId xmlns:p14="http://schemas.microsoft.com/office/powerpoint/2010/main" val="4873050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7">
          <a:extLst>
            <a:ext uri="{FF2B5EF4-FFF2-40B4-BE49-F238E27FC236}">
              <a16:creationId xmlns:a16="http://schemas.microsoft.com/office/drawing/2014/main" id="{0F4E8315-EA35-66D3-5664-FF1A078CFAA4}"/>
            </a:ext>
          </a:extLst>
        </p:cNvPr>
        <p:cNvGrpSpPr/>
        <p:nvPr/>
      </p:nvGrpSpPr>
      <p:grpSpPr>
        <a:xfrm>
          <a:off x="0" y="0"/>
          <a:ext cx="0" cy="0"/>
          <a:chOff x="0" y="0"/>
          <a:chExt cx="0" cy="0"/>
        </a:xfrm>
      </p:grpSpPr>
      <p:sp>
        <p:nvSpPr>
          <p:cNvPr id="228" name="Google Shape;228;p38">
            <a:extLst>
              <a:ext uri="{FF2B5EF4-FFF2-40B4-BE49-F238E27FC236}">
                <a16:creationId xmlns:a16="http://schemas.microsoft.com/office/drawing/2014/main" id="{ED7FA24B-03B5-A10D-343B-3203BE3D6267}"/>
              </a:ext>
            </a:extLst>
          </p:cNvPr>
          <p:cNvSpPr/>
          <p:nvPr/>
        </p:nvSpPr>
        <p:spPr>
          <a:xfrm>
            <a:off x="961292" y="1789423"/>
            <a:ext cx="21654868" cy="2167472"/>
          </a:xfrm>
          <a:prstGeom prst="rect">
            <a:avLst/>
          </a:prstGeom>
          <a:solidFill>
            <a:srgbClr val="1B3A7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dirty="0">
              <a:solidFill>
                <a:srgbClr val="FFFFFF"/>
              </a:solidFill>
              <a:latin typeface="Montserrat"/>
              <a:ea typeface="Montserrat"/>
              <a:cs typeface="Montserrat"/>
              <a:sym typeface="Montserrat"/>
            </a:endParaRPr>
          </a:p>
        </p:txBody>
      </p:sp>
      <p:pic>
        <p:nvPicPr>
          <p:cNvPr id="8" name="Picture 7" descr="Close-up of a waterfall&#10;&#10;AI-generated content may be incorrect.">
            <a:extLst>
              <a:ext uri="{FF2B5EF4-FFF2-40B4-BE49-F238E27FC236}">
                <a16:creationId xmlns:a16="http://schemas.microsoft.com/office/drawing/2014/main" id="{5A157939-2D86-7852-6BAB-3E0D9D484914}"/>
              </a:ext>
            </a:extLst>
          </p:cNvPr>
          <p:cNvPicPr>
            <a:picLocks noChangeAspect="1"/>
          </p:cNvPicPr>
          <p:nvPr/>
        </p:nvPicPr>
        <p:blipFill>
          <a:blip r:embed="rId3"/>
          <a:srcRect l="983" t="43141" r="727" b="38350"/>
          <a:stretch>
            <a:fillRect/>
          </a:stretch>
        </p:blipFill>
        <p:spPr>
          <a:xfrm>
            <a:off x="1650491" y="1074460"/>
            <a:ext cx="21486894" cy="2127788"/>
          </a:xfrm>
          <a:prstGeom prst="rect">
            <a:avLst/>
          </a:prstGeom>
        </p:spPr>
      </p:pic>
      <p:sp>
        <p:nvSpPr>
          <p:cNvPr id="233" name="Google Shape;233;p38">
            <a:extLst>
              <a:ext uri="{FF2B5EF4-FFF2-40B4-BE49-F238E27FC236}">
                <a16:creationId xmlns:a16="http://schemas.microsoft.com/office/drawing/2014/main" id="{010AB7CE-4DC3-66F5-AB91-32C6CD1E74B3}"/>
              </a:ext>
            </a:extLst>
          </p:cNvPr>
          <p:cNvSpPr txBox="1"/>
          <p:nvPr/>
        </p:nvSpPr>
        <p:spPr>
          <a:xfrm>
            <a:off x="1650491" y="4839380"/>
            <a:ext cx="20739099" cy="5289370"/>
          </a:xfrm>
          <a:prstGeom prst="rect">
            <a:avLst/>
          </a:prstGeom>
          <a:noFill/>
          <a:ln>
            <a:noFill/>
          </a:ln>
        </p:spPr>
        <p:txBody>
          <a:bodyPr spcFirstLastPara="1" wrap="square" lIns="50800" tIns="50800" rIns="50800" bIns="50800" anchor="ctr" anchorCtr="0">
            <a:noAutofit/>
          </a:bodyPr>
          <a:lstStyle/>
          <a:p>
            <a:pPr marR="0" lvl="0" rtl="0">
              <a:lnSpc>
                <a:spcPct val="150000"/>
              </a:lnSpc>
              <a:spcBef>
                <a:spcPts val="0"/>
              </a:spcBef>
              <a:spcAft>
                <a:spcPts val="0"/>
              </a:spcAft>
              <a:buClr>
                <a:srgbClr val="333434"/>
              </a:buClr>
              <a:buSzPct val="100000"/>
            </a:pPr>
            <a:r>
              <a:rPr lang="nl-NL" sz="4800" dirty="0">
                <a:solidFill>
                  <a:srgbClr val="333434"/>
                </a:solidFill>
                <a:latin typeface="Poppins" panose="00000500000000000000" pitchFamily="2" charset="0"/>
                <a:ea typeface="Montserrat"/>
                <a:cs typeface="Poppins" panose="00000500000000000000" pitchFamily="2" charset="0"/>
                <a:sym typeface="Montserrat"/>
              </a:rPr>
              <a:t>“</a:t>
            </a:r>
            <a:r>
              <a:rPr lang="nl-NL" sz="3600" dirty="0">
                <a:solidFill>
                  <a:srgbClr val="333434"/>
                </a:solidFill>
                <a:latin typeface="Poppins" panose="00000500000000000000" pitchFamily="2" charset="0"/>
                <a:ea typeface="Montserrat"/>
                <a:cs typeface="Poppins" panose="00000500000000000000" pitchFamily="2" charset="0"/>
                <a:sym typeface="Montserrat"/>
              </a:rPr>
              <a:t>16</a:t>
            </a:r>
            <a:r>
              <a:rPr lang="nl-NL" sz="4800" dirty="0">
                <a:solidFill>
                  <a:srgbClr val="333434"/>
                </a:solidFill>
                <a:latin typeface="Poppins" panose="00000500000000000000" pitchFamily="2" charset="0"/>
                <a:ea typeface="Montserrat"/>
                <a:cs typeface="Poppins" panose="00000500000000000000" pitchFamily="2" charset="0"/>
                <a:sym typeface="Montserrat"/>
              </a:rPr>
              <a:t>Laat die woord van Christus in sy volle rykdom in julle woon. Leer en vermaan mekaar, in alle wysheid, deur met dankbare harte psalms, lofgesange en geestelike liedere tot eer van God te sing.” </a:t>
            </a:r>
          </a:p>
        </p:txBody>
      </p:sp>
      <p:sp>
        <p:nvSpPr>
          <p:cNvPr id="234" name="Google Shape;234;p38">
            <a:extLst>
              <a:ext uri="{FF2B5EF4-FFF2-40B4-BE49-F238E27FC236}">
                <a16:creationId xmlns:a16="http://schemas.microsoft.com/office/drawing/2014/main" id="{9AC64A2B-FCB0-069A-3695-7895858A72FA}"/>
              </a:ext>
            </a:extLst>
          </p:cNvPr>
          <p:cNvSpPr txBox="1"/>
          <p:nvPr/>
        </p:nvSpPr>
        <p:spPr>
          <a:xfrm>
            <a:off x="17421862" y="12198447"/>
            <a:ext cx="6363495" cy="1067432"/>
          </a:xfrm>
          <a:prstGeom prst="rect">
            <a:avLst/>
          </a:prstGeom>
          <a:noFill/>
          <a:ln>
            <a:noFill/>
          </a:ln>
        </p:spPr>
        <p:txBody>
          <a:bodyPr spcFirstLastPara="1" wrap="square" lIns="50800" tIns="50800" rIns="50800" bIns="50800" anchor="ctr" anchorCtr="0">
            <a:noAutofit/>
          </a:bodyPr>
          <a:lstStyle/>
          <a:p>
            <a:pPr marL="0" marR="0" lvl="0" indent="0" algn="r" rtl="0">
              <a:lnSpc>
                <a:spcPct val="150000"/>
              </a:lnSpc>
              <a:spcBef>
                <a:spcPts val="0"/>
              </a:spcBef>
              <a:spcAft>
                <a:spcPts val="0"/>
              </a:spcAft>
              <a:buClr>
                <a:srgbClr val="1E2019"/>
              </a:buClr>
              <a:buSzPts val="1800"/>
              <a:buFont typeface="Montserrat"/>
              <a:buNone/>
            </a:pPr>
            <a:r>
              <a:rPr lang="en-US" sz="4400" b="0" i="0" u="none" strike="noStrike" cap="none" dirty="0">
                <a:solidFill>
                  <a:srgbClr val="1E2019"/>
                </a:solidFill>
                <a:latin typeface="Visby CF Demi Bold" pitchFamily="50" charset="0"/>
                <a:ea typeface="Montserrat"/>
                <a:cs typeface="Montserrat"/>
                <a:sym typeface="Montserrat"/>
              </a:rPr>
              <a:t>KOLOSSENSE 3:16</a:t>
            </a:r>
          </a:p>
        </p:txBody>
      </p:sp>
      <p:sp>
        <p:nvSpPr>
          <p:cNvPr id="235" name="Google Shape;235;p38">
            <a:extLst>
              <a:ext uri="{FF2B5EF4-FFF2-40B4-BE49-F238E27FC236}">
                <a16:creationId xmlns:a16="http://schemas.microsoft.com/office/drawing/2014/main" id="{6FF91BA9-9956-EA65-3DC5-5CB5E702AE48}"/>
              </a:ext>
            </a:extLst>
          </p:cNvPr>
          <p:cNvSpPr txBox="1"/>
          <p:nvPr/>
        </p:nvSpPr>
        <p:spPr>
          <a:xfrm>
            <a:off x="1410737" y="2501320"/>
            <a:ext cx="17967950" cy="1282800"/>
          </a:xfrm>
          <a:prstGeom prst="rect">
            <a:avLst/>
          </a:prstGeom>
          <a:noFill/>
          <a:ln>
            <a:noFill/>
          </a:ln>
        </p:spPr>
        <p:txBody>
          <a:bodyPr spcFirstLastPara="1" wrap="square" lIns="50800" tIns="50800" rIns="50800" bIns="50800" anchor="ctr" anchorCtr="0">
            <a:noAutofit/>
          </a:bodyPr>
          <a:lstStyle/>
          <a:p>
            <a:pPr marL="0" marR="0" lvl="0" indent="0" algn="l" rtl="0">
              <a:lnSpc>
                <a:spcPct val="80000"/>
              </a:lnSpc>
              <a:spcBef>
                <a:spcPts val="0"/>
              </a:spcBef>
              <a:spcAft>
                <a:spcPts val="0"/>
              </a:spcAft>
              <a:buClr>
                <a:srgbClr val="333434"/>
              </a:buClr>
              <a:buSzPts val="7600"/>
              <a:buFont typeface="Montserrat"/>
              <a:buNone/>
            </a:pPr>
            <a:r>
              <a:rPr lang="en-US" sz="7600" b="1" i="0" u="none" strike="noStrike" cap="none" dirty="0">
                <a:solidFill>
                  <a:schemeClr val="bg1"/>
                </a:solidFill>
                <a:latin typeface="Visby CF Extra Bold" pitchFamily="50" charset="0"/>
                <a:ea typeface="Montserrat"/>
                <a:cs typeface="Montserrat"/>
                <a:sym typeface="Montserrat"/>
              </a:rPr>
              <a:t>ELEMENTE VAN DIE EVANGELIE</a:t>
            </a:r>
          </a:p>
        </p:txBody>
      </p:sp>
      <p:sp>
        <p:nvSpPr>
          <p:cNvPr id="2" name="Google Shape;232;p38">
            <a:extLst>
              <a:ext uri="{FF2B5EF4-FFF2-40B4-BE49-F238E27FC236}">
                <a16:creationId xmlns:a16="http://schemas.microsoft.com/office/drawing/2014/main" id="{178108FC-1E6C-8989-3D19-3BA1F8C69F9B}"/>
              </a:ext>
            </a:extLst>
          </p:cNvPr>
          <p:cNvSpPr/>
          <p:nvPr/>
        </p:nvSpPr>
        <p:spPr>
          <a:xfrm>
            <a:off x="13887923" y="12178127"/>
            <a:ext cx="9897434" cy="102864"/>
          </a:xfrm>
          <a:prstGeom prst="rect">
            <a:avLst/>
          </a:prstGeom>
          <a:solidFill>
            <a:srgbClr val="1B3A70"/>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spTree>
    <p:extLst>
      <p:ext uri="{BB962C8B-B14F-4D97-AF65-F5344CB8AC3E}">
        <p14:creationId xmlns:p14="http://schemas.microsoft.com/office/powerpoint/2010/main" val="151746373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5B56221A-D936-D95B-054E-F5142C9605C5}"/>
            </a:ext>
          </a:extLst>
        </p:cNvPr>
        <p:cNvGrpSpPr/>
        <p:nvPr/>
      </p:nvGrpSpPr>
      <p:grpSpPr>
        <a:xfrm>
          <a:off x="0" y="0"/>
          <a:ext cx="0" cy="0"/>
          <a:chOff x="0" y="0"/>
          <a:chExt cx="0" cy="0"/>
        </a:xfrm>
      </p:grpSpPr>
      <p:sp>
        <p:nvSpPr>
          <p:cNvPr id="2" name="Google Shape;233;p38">
            <a:extLst>
              <a:ext uri="{FF2B5EF4-FFF2-40B4-BE49-F238E27FC236}">
                <a16:creationId xmlns:a16="http://schemas.microsoft.com/office/drawing/2014/main" id="{E5EDAE4E-1E0F-23D2-DF33-2CDC26BE0B5F}"/>
              </a:ext>
            </a:extLst>
          </p:cNvPr>
          <p:cNvSpPr txBox="1"/>
          <p:nvPr/>
        </p:nvSpPr>
        <p:spPr>
          <a:xfrm>
            <a:off x="1410737" y="4534397"/>
            <a:ext cx="21543048" cy="7228450"/>
          </a:xfrm>
          <a:prstGeom prst="rect">
            <a:avLst/>
          </a:prstGeom>
          <a:noFill/>
          <a:ln>
            <a:noFill/>
          </a:ln>
        </p:spPr>
        <p:txBody>
          <a:bodyPr spcFirstLastPara="1" wrap="square" lIns="50800" tIns="50800" rIns="50800" bIns="50800" anchor="ctr" anchorCtr="0">
            <a:noAutofit/>
          </a:bodyPr>
          <a:lstStyle/>
          <a:p>
            <a:pPr algn="ctr">
              <a:spcBef>
                <a:spcPts val="600"/>
              </a:spcBef>
            </a:pPr>
            <a:r>
              <a:rPr lang="nl-NL" sz="4400" dirty="0">
                <a:latin typeface="Poppins" panose="00000500000000000000" pitchFamily="2" charset="0"/>
                <a:ea typeface="Avenir"/>
                <a:cs typeface="Poppins" panose="00000500000000000000" pitchFamily="2" charset="0"/>
                <a:sym typeface="Avenir"/>
              </a:rPr>
              <a:t>“Kolossense 3:16 sê letterlik dat die evangelie (die ‘Woord van Christus’) ‘ryklik’ in julle moet woon.</a:t>
            </a:r>
          </a:p>
          <a:p>
            <a:pPr algn="ctr"/>
            <a:endParaRPr lang="nl-NL" sz="4400" dirty="0">
              <a:latin typeface="Poppins" panose="00000500000000000000" pitchFamily="2" charset="0"/>
              <a:ea typeface="Avenir"/>
              <a:cs typeface="Poppins" panose="00000500000000000000" pitchFamily="2" charset="0"/>
              <a:sym typeface="Avenir"/>
            </a:endParaRPr>
          </a:p>
          <a:p>
            <a:pPr algn="ctr">
              <a:spcBef>
                <a:spcPts val="600"/>
              </a:spcBef>
            </a:pPr>
            <a:r>
              <a:rPr lang="nl-NL" sz="4400" dirty="0">
                <a:latin typeface="Poppins" panose="00000500000000000000" pitchFamily="2" charset="0"/>
                <a:ea typeface="Avenir"/>
                <a:cs typeface="Poppins" panose="00000500000000000000" pitchFamily="2" charset="0"/>
                <a:sym typeface="Avenir"/>
              </a:rPr>
              <a:t>Dit beteken dat ons innerlike wese en karakter deur die evangelie gevorm moet word.</a:t>
            </a:r>
          </a:p>
          <a:p>
            <a:pPr algn="ctr"/>
            <a:endParaRPr lang="nl-NL" sz="4400" dirty="0">
              <a:latin typeface="Poppins" panose="00000500000000000000" pitchFamily="2" charset="0"/>
              <a:ea typeface="Avenir"/>
              <a:cs typeface="Poppins" panose="00000500000000000000" pitchFamily="2" charset="0"/>
              <a:sym typeface="Avenir"/>
            </a:endParaRPr>
          </a:p>
          <a:p>
            <a:pPr algn="ctr">
              <a:spcBef>
                <a:spcPts val="600"/>
              </a:spcBef>
            </a:pPr>
            <a:r>
              <a:rPr lang="nl-NL" sz="4400" dirty="0">
                <a:latin typeface="Poppins" panose="00000500000000000000" pitchFamily="2" charset="0"/>
                <a:ea typeface="Avenir"/>
                <a:cs typeface="Poppins" panose="00000500000000000000" pitchFamily="2" charset="0"/>
                <a:sym typeface="Avenir"/>
              </a:rPr>
              <a:t>Alles wat julle doen moet ‘in lyn met die waarheid van die evangelie’ wees (Gal. 2:14).”</a:t>
            </a:r>
          </a:p>
          <a:p>
            <a:pPr lvl="0" algn="r">
              <a:spcBef>
                <a:spcPts val="600"/>
              </a:spcBef>
              <a:buClr>
                <a:schemeClr val="dk1"/>
              </a:buClr>
              <a:buSzPts val="1100"/>
            </a:pPr>
            <a:endParaRPr lang="nl-NL" sz="4400" dirty="0">
              <a:solidFill>
                <a:srgbClr val="333333"/>
              </a:solidFill>
              <a:latin typeface="Poppins" panose="00000500000000000000" pitchFamily="2" charset="0"/>
              <a:ea typeface="Franklin Gothic"/>
              <a:cs typeface="Poppins" panose="00000500000000000000" pitchFamily="2" charset="0"/>
              <a:sym typeface="Franklin Gothic"/>
            </a:endParaRPr>
          </a:p>
          <a:p>
            <a:pPr lvl="0" algn="r">
              <a:spcBef>
                <a:spcPts val="600"/>
              </a:spcBef>
              <a:buClr>
                <a:schemeClr val="dk1"/>
              </a:buClr>
              <a:buSzPts val="1100"/>
            </a:pPr>
            <a:r>
              <a:rPr lang="nl-NL" sz="4400" dirty="0">
                <a:solidFill>
                  <a:srgbClr val="333333"/>
                </a:solidFill>
                <a:latin typeface="Poppins" panose="00000500000000000000" pitchFamily="2" charset="0"/>
                <a:ea typeface="Franklin Gothic"/>
                <a:cs typeface="Poppins" panose="00000500000000000000" pitchFamily="2" charset="0"/>
                <a:sym typeface="Franklin Gothic"/>
              </a:rPr>
              <a:t>– Tim Keller, </a:t>
            </a:r>
            <a:r>
              <a:rPr lang="nl-NL" sz="4400" i="1" dirty="0">
                <a:solidFill>
                  <a:srgbClr val="333333"/>
                </a:solidFill>
                <a:latin typeface="Poppins" panose="00000500000000000000" pitchFamily="2" charset="0"/>
                <a:ea typeface="Franklin Gothic"/>
                <a:cs typeface="Poppins" panose="00000500000000000000" pitchFamily="2" charset="0"/>
                <a:sym typeface="Franklin Gothic"/>
              </a:rPr>
              <a:t>Prayer </a:t>
            </a:r>
            <a:endParaRPr lang="nl-NL" sz="4400" dirty="0">
              <a:solidFill>
                <a:srgbClr val="333333"/>
              </a:solidFill>
              <a:latin typeface="Poppins" panose="00000500000000000000" pitchFamily="2" charset="0"/>
              <a:ea typeface="Franklin Gothic"/>
              <a:cs typeface="Poppins" panose="00000500000000000000" pitchFamily="2" charset="0"/>
              <a:sym typeface="Franklin Gothic"/>
            </a:endParaRPr>
          </a:p>
        </p:txBody>
      </p:sp>
      <p:sp>
        <p:nvSpPr>
          <p:cNvPr id="7" name="Google Shape;235;p38">
            <a:extLst>
              <a:ext uri="{FF2B5EF4-FFF2-40B4-BE49-F238E27FC236}">
                <a16:creationId xmlns:a16="http://schemas.microsoft.com/office/drawing/2014/main" id="{0003590C-C0BD-DEE5-3A7D-F0A9AB923869}"/>
              </a:ext>
            </a:extLst>
          </p:cNvPr>
          <p:cNvSpPr txBox="1"/>
          <p:nvPr/>
        </p:nvSpPr>
        <p:spPr>
          <a:xfrm>
            <a:off x="1410737" y="2501320"/>
            <a:ext cx="17967950" cy="1282800"/>
          </a:xfrm>
          <a:prstGeom prst="rect">
            <a:avLst/>
          </a:prstGeom>
          <a:noFill/>
          <a:ln>
            <a:noFill/>
          </a:ln>
        </p:spPr>
        <p:txBody>
          <a:bodyPr spcFirstLastPara="1" wrap="square" lIns="50800" tIns="50800" rIns="50800" bIns="50800" anchor="ctr" anchorCtr="0">
            <a:noAutofit/>
          </a:bodyPr>
          <a:lstStyle/>
          <a:p>
            <a:pPr marL="0" marR="0" lvl="0" indent="0" algn="l" rtl="0">
              <a:lnSpc>
                <a:spcPct val="80000"/>
              </a:lnSpc>
              <a:spcBef>
                <a:spcPts val="0"/>
              </a:spcBef>
              <a:spcAft>
                <a:spcPts val="0"/>
              </a:spcAft>
              <a:buClr>
                <a:srgbClr val="333434"/>
              </a:buClr>
              <a:buSzPts val="7600"/>
              <a:buFont typeface="Montserrat"/>
              <a:buNone/>
            </a:pPr>
            <a:r>
              <a:rPr lang="en-US" sz="7600" b="1" i="0" u="none" strike="noStrike" cap="none" dirty="0">
                <a:solidFill>
                  <a:schemeClr val="tx1"/>
                </a:solidFill>
                <a:latin typeface="Visby CF Extra Bold" pitchFamily="50" charset="0"/>
                <a:ea typeface="Montserrat"/>
                <a:cs typeface="Montserrat"/>
                <a:sym typeface="Montserrat"/>
              </a:rPr>
              <a:t>DIE EVANGELIE</a:t>
            </a:r>
          </a:p>
        </p:txBody>
      </p:sp>
      <p:sp>
        <p:nvSpPr>
          <p:cNvPr id="14" name="Google Shape;232;p38">
            <a:extLst>
              <a:ext uri="{FF2B5EF4-FFF2-40B4-BE49-F238E27FC236}">
                <a16:creationId xmlns:a16="http://schemas.microsoft.com/office/drawing/2014/main" id="{6094A471-556A-6632-849A-F32087C3AD51}"/>
              </a:ext>
            </a:extLst>
          </p:cNvPr>
          <p:cNvSpPr/>
          <p:nvPr/>
        </p:nvSpPr>
        <p:spPr>
          <a:xfrm>
            <a:off x="1410737" y="2187615"/>
            <a:ext cx="7814286" cy="140085"/>
          </a:xfrm>
          <a:prstGeom prst="rect">
            <a:avLst/>
          </a:prstGeom>
          <a:solidFill>
            <a:srgbClr val="1B3A70"/>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spTree>
    <p:extLst>
      <p:ext uri="{BB962C8B-B14F-4D97-AF65-F5344CB8AC3E}">
        <p14:creationId xmlns:p14="http://schemas.microsoft.com/office/powerpoint/2010/main" val="397395847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97977-907A-8B27-859E-B25AE261D838}"/>
            </a:ext>
          </a:extLst>
        </p:cNvPr>
        <p:cNvGrpSpPr/>
        <p:nvPr/>
      </p:nvGrpSpPr>
      <p:grpSpPr>
        <a:xfrm>
          <a:off x="0" y="0"/>
          <a:ext cx="0" cy="0"/>
          <a:chOff x="0" y="0"/>
          <a:chExt cx="0" cy="0"/>
        </a:xfrm>
      </p:grpSpPr>
      <p:sp>
        <p:nvSpPr>
          <p:cNvPr id="8" name="Google Shape;235;p38">
            <a:extLst>
              <a:ext uri="{FF2B5EF4-FFF2-40B4-BE49-F238E27FC236}">
                <a16:creationId xmlns:a16="http://schemas.microsoft.com/office/drawing/2014/main" id="{F4F5F150-020A-7B10-866C-113403AD12F1}"/>
              </a:ext>
            </a:extLst>
          </p:cNvPr>
          <p:cNvSpPr txBox="1"/>
          <p:nvPr/>
        </p:nvSpPr>
        <p:spPr>
          <a:xfrm>
            <a:off x="2555630" y="5322277"/>
            <a:ext cx="19272738" cy="4640394"/>
          </a:xfrm>
          <a:prstGeom prst="rect">
            <a:avLst/>
          </a:prstGeom>
          <a:noFill/>
          <a:ln>
            <a:noFill/>
          </a:ln>
        </p:spPr>
        <p:txBody>
          <a:bodyPr spcFirstLastPara="1" wrap="square" lIns="50800" tIns="50800" rIns="50800" bIns="50800" anchor="ctr" anchorCtr="0">
            <a:noAutofit/>
          </a:bodyPr>
          <a:lstStyle/>
          <a:p>
            <a:pPr lvl="0" algn="ctr"/>
            <a:r>
              <a:rPr lang="en-US" sz="9000" dirty="0">
                <a:solidFill>
                  <a:srgbClr val="FFFFFF"/>
                </a:solidFill>
                <a:latin typeface="Visby CF Extra Bold" pitchFamily="50" charset="0"/>
                <a:ea typeface="Franklin Gothic"/>
                <a:cs typeface="Franklin Gothic"/>
                <a:sym typeface="Franklin Gothic"/>
              </a:rPr>
              <a:t>Watter </a:t>
            </a:r>
            <a:r>
              <a:rPr lang="en-US" sz="9000" dirty="0" err="1">
                <a:solidFill>
                  <a:srgbClr val="FFFFFF"/>
                </a:solidFill>
                <a:latin typeface="Visby CF Extra Bold" pitchFamily="50" charset="0"/>
                <a:ea typeface="Franklin Gothic"/>
                <a:cs typeface="Franklin Gothic"/>
                <a:sym typeface="Franklin Gothic"/>
              </a:rPr>
              <a:t>elemente</a:t>
            </a:r>
            <a:r>
              <a:rPr lang="en-US" sz="9000" dirty="0">
                <a:solidFill>
                  <a:srgbClr val="FFFFFF"/>
                </a:solidFill>
                <a:latin typeface="Visby CF Extra Bold" pitchFamily="50" charset="0"/>
                <a:ea typeface="Franklin Gothic"/>
                <a:cs typeface="Franklin Gothic"/>
                <a:sym typeface="Franklin Gothic"/>
              </a:rPr>
              <a:t> van die </a:t>
            </a:r>
            <a:r>
              <a:rPr lang="en-US" sz="9000" dirty="0" err="1">
                <a:solidFill>
                  <a:srgbClr val="FFFFFF"/>
                </a:solidFill>
                <a:latin typeface="Visby CF Extra Bold" pitchFamily="50" charset="0"/>
                <a:ea typeface="Franklin Gothic"/>
                <a:cs typeface="Franklin Gothic"/>
                <a:sym typeface="Franklin Gothic"/>
              </a:rPr>
              <a:t>evangelie</a:t>
            </a:r>
            <a:r>
              <a:rPr lang="en-US" sz="9000" dirty="0">
                <a:solidFill>
                  <a:srgbClr val="FFFFFF"/>
                </a:solidFill>
                <a:latin typeface="Visby CF Extra Bold" pitchFamily="50" charset="0"/>
                <a:ea typeface="Franklin Gothic"/>
                <a:cs typeface="Franklin Gothic"/>
                <a:sym typeface="Franklin Gothic"/>
              </a:rPr>
              <a:t> is </a:t>
            </a:r>
            <a:r>
              <a:rPr lang="en-US" sz="9000" dirty="0" err="1">
                <a:solidFill>
                  <a:srgbClr val="FFFFFF"/>
                </a:solidFill>
                <a:latin typeface="Visby CF Extra Bold" pitchFamily="50" charset="0"/>
                <a:ea typeface="Franklin Gothic"/>
                <a:cs typeface="Franklin Gothic"/>
                <a:sym typeface="Franklin Gothic"/>
              </a:rPr>
              <a:t>onmisbaar</a:t>
            </a:r>
            <a:r>
              <a:rPr lang="en-US" sz="9000" dirty="0">
                <a:solidFill>
                  <a:srgbClr val="FFFFFF"/>
                </a:solidFill>
                <a:latin typeface="Visby CF Extra Bold" pitchFamily="50" charset="0"/>
                <a:ea typeface="Franklin Gothic"/>
                <a:cs typeface="Franklin Gothic"/>
                <a:sym typeface="Franklin Gothic"/>
              </a:rPr>
              <a:t> </a:t>
            </a:r>
            <a:r>
              <a:rPr lang="en-US" sz="9000" dirty="0" err="1">
                <a:solidFill>
                  <a:srgbClr val="FFFFFF"/>
                </a:solidFill>
                <a:latin typeface="Visby CF Extra Bold" pitchFamily="50" charset="0"/>
                <a:ea typeface="Franklin Gothic"/>
                <a:cs typeface="Franklin Gothic"/>
                <a:sym typeface="Franklin Gothic"/>
              </a:rPr>
              <a:t>en</a:t>
            </a:r>
            <a:r>
              <a:rPr lang="en-US" sz="9000" dirty="0">
                <a:solidFill>
                  <a:srgbClr val="FFFFFF"/>
                </a:solidFill>
                <a:latin typeface="Visby CF Extra Bold" pitchFamily="50" charset="0"/>
                <a:ea typeface="Franklin Gothic"/>
                <a:cs typeface="Franklin Gothic"/>
                <a:sym typeface="Franklin Gothic"/>
              </a:rPr>
              <a:t> </a:t>
            </a:r>
            <a:r>
              <a:rPr lang="en-US" sz="9000" dirty="0" err="1">
                <a:solidFill>
                  <a:srgbClr val="FFFFFF"/>
                </a:solidFill>
                <a:latin typeface="Visby CF Extra Bold" pitchFamily="50" charset="0"/>
                <a:ea typeface="Franklin Gothic"/>
                <a:cs typeface="Franklin Gothic"/>
                <a:sym typeface="Franklin Gothic"/>
              </a:rPr>
              <a:t>onderhandelbaar</a:t>
            </a:r>
            <a:r>
              <a:rPr lang="en-US" sz="9000" dirty="0">
                <a:solidFill>
                  <a:srgbClr val="FFFFFF"/>
                </a:solidFill>
                <a:latin typeface="Visby CF Extra Bold" pitchFamily="50" charset="0"/>
                <a:ea typeface="Franklin Gothic"/>
                <a:cs typeface="Franklin Gothic"/>
                <a:sym typeface="Franklin Gothic"/>
              </a:rPr>
              <a:t>?</a:t>
            </a:r>
          </a:p>
        </p:txBody>
      </p:sp>
      <p:sp>
        <p:nvSpPr>
          <p:cNvPr id="9" name="Google Shape;232;p38">
            <a:extLst>
              <a:ext uri="{FF2B5EF4-FFF2-40B4-BE49-F238E27FC236}">
                <a16:creationId xmlns:a16="http://schemas.microsoft.com/office/drawing/2014/main" id="{1BB16F9C-3A76-B8B8-4202-12A4E1B6E288}"/>
              </a:ext>
            </a:extLst>
          </p:cNvPr>
          <p:cNvSpPr/>
          <p:nvPr/>
        </p:nvSpPr>
        <p:spPr>
          <a:xfrm>
            <a:off x="6388287" y="4876800"/>
            <a:ext cx="11607425" cy="159330"/>
          </a:xfrm>
          <a:prstGeom prst="rect">
            <a:avLst/>
          </a:prstGeom>
          <a:solidFill>
            <a:schemeClr val="bg1"/>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a:sym typeface="Montserrat"/>
            </a:endParaRPr>
          </a:p>
        </p:txBody>
      </p:sp>
    </p:spTree>
    <p:extLst>
      <p:ext uri="{BB962C8B-B14F-4D97-AF65-F5344CB8AC3E}">
        <p14:creationId xmlns:p14="http://schemas.microsoft.com/office/powerpoint/2010/main" val="244688544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7">
          <a:extLst>
            <a:ext uri="{FF2B5EF4-FFF2-40B4-BE49-F238E27FC236}">
              <a16:creationId xmlns:a16="http://schemas.microsoft.com/office/drawing/2014/main" id="{7A4A962F-0418-F0C1-8527-30F599E7EE10}"/>
            </a:ext>
          </a:extLst>
        </p:cNvPr>
        <p:cNvGrpSpPr/>
        <p:nvPr/>
      </p:nvGrpSpPr>
      <p:grpSpPr>
        <a:xfrm>
          <a:off x="0" y="0"/>
          <a:ext cx="0" cy="0"/>
          <a:chOff x="0" y="0"/>
          <a:chExt cx="0" cy="0"/>
        </a:xfrm>
      </p:grpSpPr>
      <p:sp>
        <p:nvSpPr>
          <p:cNvPr id="228" name="Google Shape;228;p38">
            <a:extLst>
              <a:ext uri="{FF2B5EF4-FFF2-40B4-BE49-F238E27FC236}">
                <a16:creationId xmlns:a16="http://schemas.microsoft.com/office/drawing/2014/main" id="{2DE2500C-30A6-1752-81C4-899D816681B9}"/>
              </a:ext>
            </a:extLst>
          </p:cNvPr>
          <p:cNvSpPr/>
          <p:nvPr/>
        </p:nvSpPr>
        <p:spPr>
          <a:xfrm>
            <a:off x="961292" y="1789423"/>
            <a:ext cx="21654868" cy="2167472"/>
          </a:xfrm>
          <a:prstGeom prst="rect">
            <a:avLst/>
          </a:prstGeom>
          <a:solidFill>
            <a:srgbClr val="1B3A7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dirty="0">
              <a:solidFill>
                <a:srgbClr val="FFFFFF"/>
              </a:solidFill>
              <a:latin typeface="Montserrat"/>
              <a:ea typeface="Montserrat"/>
              <a:cs typeface="Montserrat"/>
              <a:sym typeface="Montserrat"/>
            </a:endParaRPr>
          </a:p>
        </p:txBody>
      </p:sp>
      <p:pic>
        <p:nvPicPr>
          <p:cNvPr id="8" name="Picture 7" descr="Close-up of a waterfall&#10;&#10;AI-generated content may be incorrect.">
            <a:extLst>
              <a:ext uri="{FF2B5EF4-FFF2-40B4-BE49-F238E27FC236}">
                <a16:creationId xmlns:a16="http://schemas.microsoft.com/office/drawing/2014/main" id="{2B17DB6B-63B4-6663-DC19-7753A40D9AEF}"/>
              </a:ext>
            </a:extLst>
          </p:cNvPr>
          <p:cNvPicPr>
            <a:picLocks noChangeAspect="1"/>
          </p:cNvPicPr>
          <p:nvPr/>
        </p:nvPicPr>
        <p:blipFill>
          <a:blip r:embed="rId3"/>
          <a:srcRect l="983" t="43141" r="727" b="38350"/>
          <a:stretch>
            <a:fillRect/>
          </a:stretch>
        </p:blipFill>
        <p:spPr>
          <a:xfrm>
            <a:off x="1650491" y="1074460"/>
            <a:ext cx="21486894" cy="2127788"/>
          </a:xfrm>
          <a:prstGeom prst="rect">
            <a:avLst/>
          </a:prstGeom>
        </p:spPr>
      </p:pic>
      <p:sp>
        <p:nvSpPr>
          <p:cNvPr id="233" name="Google Shape;233;p38">
            <a:extLst>
              <a:ext uri="{FF2B5EF4-FFF2-40B4-BE49-F238E27FC236}">
                <a16:creationId xmlns:a16="http://schemas.microsoft.com/office/drawing/2014/main" id="{02F23620-5867-F27C-DC59-44487B155288}"/>
              </a:ext>
            </a:extLst>
          </p:cNvPr>
          <p:cNvSpPr txBox="1"/>
          <p:nvPr/>
        </p:nvSpPr>
        <p:spPr>
          <a:xfrm>
            <a:off x="1650491" y="4090941"/>
            <a:ext cx="20739099" cy="7953140"/>
          </a:xfrm>
          <a:prstGeom prst="rect">
            <a:avLst/>
          </a:prstGeom>
          <a:noFill/>
          <a:ln>
            <a:noFill/>
          </a:ln>
        </p:spPr>
        <p:txBody>
          <a:bodyPr spcFirstLastPara="1" wrap="square" lIns="50800" tIns="50800" rIns="50800" bIns="50800" anchor="ctr" anchorCtr="0">
            <a:noAutofit/>
          </a:bodyPr>
          <a:lstStyle/>
          <a:p>
            <a:pPr marR="0" lvl="0" algn="ctr" rtl="0">
              <a:lnSpc>
                <a:spcPct val="150000"/>
              </a:lnSpc>
              <a:spcBef>
                <a:spcPts val="0"/>
              </a:spcBef>
              <a:spcAft>
                <a:spcPts val="0"/>
              </a:spcAft>
              <a:buClr>
                <a:srgbClr val="333434"/>
              </a:buClr>
              <a:buSzPct val="100000"/>
            </a:pPr>
            <a:r>
              <a:rPr lang="nl-NL" sz="4400" dirty="0">
                <a:solidFill>
                  <a:srgbClr val="333434"/>
                </a:solidFill>
                <a:latin typeface="Poppins" panose="00000500000000000000" pitchFamily="2" charset="0"/>
                <a:ea typeface="Montserrat"/>
                <a:cs typeface="Poppins" panose="00000500000000000000" pitchFamily="2" charset="0"/>
                <a:sym typeface="Montserrat"/>
              </a:rPr>
              <a:t>“Broers, ek herinner julle aan die evangelie wat ek aan julle verkondig het, wat julle ook aangeneem het, en waarin julle ook vasstaan, </a:t>
            </a:r>
            <a:r>
              <a:rPr lang="nl-NL" sz="2800" dirty="0">
                <a:solidFill>
                  <a:srgbClr val="333434"/>
                </a:solidFill>
                <a:latin typeface="Poppins" panose="00000500000000000000" pitchFamily="2" charset="0"/>
                <a:ea typeface="Montserrat"/>
                <a:cs typeface="Poppins" panose="00000500000000000000" pitchFamily="2" charset="0"/>
                <a:sym typeface="Montserrat"/>
              </a:rPr>
              <a:t>2</a:t>
            </a:r>
            <a:r>
              <a:rPr lang="nl-NL" sz="4400" dirty="0">
                <a:solidFill>
                  <a:srgbClr val="333434"/>
                </a:solidFill>
                <a:latin typeface="Poppins" panose="00000500000000000000" pitchFamily="2" charset="0"/>
                <a:ea typeface="Montserrat"/>
                <a:cs typeface="Poppins" panose="00000500000000000000" pitchFamily="2" charset="0"/>
                <a:sym typeface="Montserrat"/>
              </a:rPr>
              <a:t>waardeur julle ook verlos word; mits julle vashou aan die evangeliewoord wat ek aan julle verkondig het – tensy julle vergeefs tot geloof gekom het. </a:t>
            </a:r>
            <a:r>
              <a:rPr lang="nl-NL" sz="2800" dirty="0">
                <a:solidFill>
                  <a:srgbClr val="333434"/>
                </a:solidFill>
                <a:latin typeface="Poppins" panose="00000500000000000000" pitchFamily="2" charset="0"/>
                <a:ea typeface="Montserrat"/>
                <a:cs typeface="Poppins" panose="00000500000000000000" pitchFamily="2" charset="0"/>
                <a:sym typeface="Montserrat"/>
              </a:rPr>
              <a:t>3</a:t>
            </a:r>
            <a:r>
              <a:rPr lang="nl-NL" sz="4400" dirty="0">
                <a:solidFill>
                  <a:srgbClr val="333434"/>
                </a:solidFill>
                <a:latin typeface="Poppins" panose="00000500000000000000" pitchFamily="2" charset="0"/>
                <a:ea typeface="Montserrat"/>
                <a:cs typeface="Poppins" panose="00000500000000000000" pitchFamily="2" charset="0"/>
                <a:sym typeface="Montserrat"/>
              </a:rPr>
              <a:t>Want die wesenlike wat ek ontvang en ook aan julle oorgelewer het, is: Christus het vir ons sondes gesterf, volgens die Skrifte; </a:t>
            </a:r>
            <a:r>
              <a:rPr lang="nl-NL" sz="2800" dirty="0">
                <a:solidFill>
                  <a:srgbClr val="333434"/>
                </a:solidFill>
                <a:latin typeface="Poppins" panose="00000500000000000000" pitchFamily="2" charset="0"/>
                <a:ea typeface="Montserrat"/>
                <a:cs typeface="Poppins" panose="00000500000000000000" pitchFamily="2" charset="0"/>
                <a:sym typeface="Montserrat"/>
              </a:rPr>
              <a:t>4</a:t>
            </a:r>
            <a:r>
              <a:rPr lang="nl-NL" sz="4400" dirty="0">
                <a:solidFill>
                  <a:srgbClr val="333434"/>
                </a:solidFill>
                <a:latin typeface="Poppins" panose="00000500000000000000" pitchFamily="2" charset="0"/>
                <a:ea typeface="Montserrat"/>
                <a:cs typeface="Poppins" panose="00000500000000000000" pitchFamily="2" charset="0"/>
                <a:sym typeface="Montserrat"/>
              </a:rPr>
              <a:t>Hy is begrawe en op die derde dag opgewek, volgens die Skrifte;</a:t>
            </a:r>
          </a:p>
          <a:p>
            <a:pPr marR="0" lvl="0" algn="ctr" rtl="0">
              <a:lnSpc>
                <a:spcPct val="150000"/>
              </a:lnSpc>
              <a:spcBef>
                <a:spcPts val="0"/>
              </a:spcBef>
              <a:spcAft>
                <a:spcPts val="0"/>
              </a:spcAft>
              <a:buClr>
                <a:srgbClr val="333434"/>
              </a:buClr>
              <a:buSzPct val="100000"/>
            </a:pPr>
            <a:r>
              <a:rPr lang="nl-NL" sz="2800" dirty="0">
                <a:solidFill>
                  <a:srgbClr val="333434"/>
                </a:solidFill>
                <a:latin typeface="Poppins" panose="00000500000000000000" pitchFamily="2" charset="0"/>
                <a:ea typeface="Montserrat"/>
                <a:cs typeface="Poppins" panose="00000500000000000000" pitchFamily="2" charset="0"/>
                <a:sym typeface="Montserrat"/>
              </a:rPr>
              <a:t>5</a:t>
            </a:r>
            <a:r>
              <a:rPr lang="nl-NL" sz="4400" dirty="0">
                <a:solidFill>
                  <a:srgbClr val="333434"/>
                </a:solidFill>
                <a:latin typeface="Poppins" panose="00000500000000000000" pitchFamily="2" charset="0"/>
                <a:ea typeface="Montserrat"/>
                <a:cs typeface="Poppins" panose="00000500000000000000" pitchFamily="2" charset="0"/>
                <a:sym typeface="Montserrat"/>
              </a:rPr>
              <a:t>en Hy het aan Sefas verskyn, en toe aan die twaalf.”</a:t>
            </a:r>
          </a:p>
        </p:txBody>
      </p:sp>
      <p:sp>
        <p:nvSpPr>
          <p:cNvPr id="234" name="Google Shape;234;p38">
            <a:extLst>
              <a:ext uri="{FF2B5EF4-FFF2-40B4-BE49-F238E27FC236}">
                <a16:creationId xmlns:a16="http://schemas.microsoft.com/office/drawing/2014/main" id="{6ACF8CD9-A769-73B1-24BE-3F0E3B98145E}"/>
              </a:ext>
            </a:extLst>
          </p:cNvPr>
          <p:cNvSpPr txBox="1"/>
          <p:nvPr/>
        </p:nvSpPr>
        <p:spPr>
          <a:xfrm>
            <a:off x="15896492" y="12198447"/>
            <a:ext cx="7888865" cy="1067432"/>
          </a:xfrm>
          <a:prstGeom prst="rect">
            <a:avLst/>
          </a:prstGeom>
          <a:noFill/>
          <a:ln>
            <a:noFill/>
          </a:ln>
        </p:spPr>
        <p:txBody>
          <a:bodyPr spcFirstLastPara="1" wrap="square" lIns="50800" tIns="50800" rIns="50800" bIns="50800" anchor="ctr" anchorCtr="0">
            <a:noAutofit/>
          </a:bodyPr>
          <a:lstStyle/>
          <a:p>
            <a:pPr marL="0" marR="0" lvl="0" indent="0" algn="r" rtl="0">
              <a:lnSpc>
                <a:spcPct val="150000"/>
              </a:lnSpc>
              <a:spcBef>
                <a:spcPts val="0"/>
              </a:spcBef>
              <a:spcAft>
                <a:spcPts val="0"/>
              </a:spcAft>
              <a:buClr>
                <a:srgbClr val="1E2019"/>
              </a:buClr>
              <a:buSzPts val="1800"/>
              <a:buFont typeface="Montserrat"/>
              <a:buNone/>
            </a:pPr>
            <a:r>
              <a:rPr lang="en-US" sz="4400" b="0" i="0" u="none" strike="noStrike" cap="none" dirty="0">
                <a:solidFill>
                  <a:srgbClr val="1E2019"/>
                </a:solidFill>
                <a:latin typeface="Visby CF Demi Bold" pitchFamily="50" charset="0"/>
                <a:ea typeface="Montserrat"/>
                <a:cs typeface="Montserrat"/>
                <a:sym typeface="Montserrat"/>
              </a:rPr>
              <a:t>1 </a:t>
            </a:r>
            <a:r>
              <a:rPr lang="en-US" sz="4400" b="0" i="0" u="none" strike="noStrike" cap="none" dirty="0" err="1">
                <a:solidFill>
                  <a:srgbClr val="1E2019"/>
                </a:solidFill>
                <a:latin typeface="Visby CF Demi Bold" pitchFamily="50" charset="0"/>
                <a:ea typeface="Montserrat"/>
                <a:cs typeface="Montserrat"/>
                <a:sym typeface="Montserrat"/>
              </a:rPr>
              <a:t>Korinti</a:t>
            </a:r>
            <a:r>
              <a:rPr lang="en-US" sz="4400" dirty="0" err="1">
                <a:solidFill>
                  <a:srgbClr val="1E2019"/>
                </a:solidFill>
                <a:latin typeface="Visby CF Demi Bold" pitchFamily="50" charset="0"/>
                <a:ea typeface="Montserrat"/>
                <a:cs typeface="Montserrat"/>
                <a:sym typeface="Montserrat"/>
              </a:rPr>
              <a:t>ë</a:t>
            </a:r>
            <a:r>
              <a:rPr lang="en-US" sz="4400" b="0" i="0" u="none" strike="noStrike" cap="none" dirty="0" err="1">
                <a:solidFill>
                  <a:srgbClr val="1E2019"/>
                </a:solidFill>
                <a:latin typeface="Visby CF Demi Bold" pitchFamily="50" charset="0"/>
                <a:ea typeface="Montserrat"/>
                <a:cs typeface="Montserrat"/>
                <a:sym typeface="Montserrat"/>
              </a:rPr>
              <a:t>rs</a:t>
            </a:r>
            <a:r>
              <a:rPr lang="en-US" sz="4400" b="0" i="0" u="none" strike="noStrike" cap="none" dirty="0">
                <a:solidFill>
                  <a:srgbClr val="1E2019"/>
                </a:solidFill>
                <a:latin typeface="Visby CF Demi Bold" pitchFamily="50" charset="0"/>
                <a:ea typeface="Montserrat"/>
                <a:cs typeface="Montserrat"/>
                <a:sym typeface="Montserrat"/>
              </a:rPr>
              <a:t> 15:1-5 (2020)</a:t>
            </a:r>
          </a:p>
        </p:txBody>
      </p:sp>
      <p:sp>
        <p:nvSpPr>
          <p:cNvPr id="235" name="Google Shape;235;p38">
            <a:extLst>
              <a:ext uri="{FF2B5EF4-FFF2-40B4-BE49-F238E27FC236}">
                <a16:creationId xmlns:a16="http://schemas.microsoft.com/office/drawing/2014/main" id="{B2CA180E-03C0-901B-2884-DC9FDDF905E5}"/>
              </a:ext>
            </a:extLst>
          </p:cNvPr>
          <p:cNvSpPr txBox="1"/>
          <p:nvPr/>
        </p:nvSpPr>
        <p:spPr>
          <a:xfrm>
            <a:off x="1410737" y="2501320"/>
            <a:ext cx="17967950" cy="1282800"/>
          </a:xfrm>
          <a:prstGeom prst="rect">
            <a:avLst/>
          </a:prstGeom>
          <a:noFill/>
          <a:ln>
            <a:noFill/>
          </a:ln>
        </p:spPr>
        <p:txBody>
          <a:bodyPr spcFirstLastPara="1" wrap="square" lIns="50800" tIns="50800" rIns="50800" bIns="50800" anchor="ctr" anchorCtr="0">
            <a:noAutofit/>
          </a:bodyPr>
          <a:lstStyle/>
          <a:p>
            <a:pPr marL="0" marR="0" lvl="0" indent="0" algn="l" rtl="0">
              <a:lnSpc>
                <a:spcPct val="80000"/>
              </a:lnSpc>
              <a:spcBef>
                <a:spcPts val="0"/>
              </a:spcBef>
              <a:spcAft>
                <a:spcPts val="0"/>
              </a:spcAft>
              <a:buClr>
                <a:srgbClr val="333434"/>
              </a:buClr>
              <a:buSzPts val="7600"/>
              <a:buFont typeface="Montserrat"/>
              <a:buNone/>
            </a:pPr>
            <a:r>
              <a:rPr lang="en-US" sz="7600" b="1" i="0" u="none" strike="noStrike" cap="none" dirty="0">
                <a:solidFill>
                  <a:schemeClr val="bg1"/>
                </a:solidFill>
                <a:latin typeface="Visby CF Extra Bold" pitchFamily="50" charset="0"/>
                <a:ea typeface="Montserrat"/>
                <a:cs typeface="Montserrat"/>
                <a:sym typeface="Montserrat"/>
              </a:rPr>
              <a:t>ELEMENTE VAN DIE EVANGELIE </a:t>
            </a:r>
          </a:p>
        </p:txBody>
      </p:sp>
      <p:sp>
        <p:nvSpPr>
          <p:cNvPr id="2" name="Google Shape;232;p38">
            <a:extLst>
              <a:ext uri="{FF2B5EF4-FFF2-40B4-BE49-F238E27FC236}">
                <a16:creationId xmlns:a16="http://schemas.microsoft.com/office/drawing/2014/main" id="{D60E6298-EB93-6F35-6C60-6633E9019CCE}"/>
              </a:ext>
            </a:extLst>
          </p:cNvPr>
          <p:cNvSpPr/>
          <p:nvPr/>
        </p:nvSpPr>
        <p:spPr>
          <a:xfrm>
            <a:off x="13887923" y="12178127"/>
            <a:ext cx="9897434" cy="102864"/>
          </a:xfrm>
          <a:prstGeom prst="rect">
            <a:avLst/>
          </a:prstGeom>
          <a:solidFill>
            <a:srgbClr val="1B3A70"/>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spTree>
    <p:extLst>
      <p:ext uri="{BB962C8B-B14F-4D97-AF65-F5344CB8AC3E}">
        <p14:creationId xmlns:p14="http://schemas.microsoft.com/office/powerpoint/2010/main" val="3096230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35;p38">
            <a:extLst>
              <a:ext uri="{FF2B5EF4-FFF2-40B4-BE49-F238E27FC236}">
                <a16:creationId xmlns:a16="http://schemas.microsoft.com/office/drawing/2014/main" id="{1818D054-AED3-7975-AAC7-AC744249AA11}"/>
              </a:ext>
            </a:extLst>
          </p:cNvPr>
          <p:cNvSpPr txBox="1"/>
          <p:nvPr/>
        </p:nvSpPr>
        <p:spPr>
          <a:xfrm>
            <a:off x="1350933" y="1427969"/>
            <a:ext cx="20675541" cy="1282800"/>
          </a:xfrm>
          <a:prstGeom prst="rect">
            <a:avLst/>
          </a:prstGeom>
          <a:noFill/>
          <a:ln>
            <a:noFill/>
          </a:ln>
        </p:spPr>
        <p:txBody>
          <a:bodyPr spcFirstLastPara="1" wrap="square" lIns="50800" tIns="50800" rIns="50800" bIns="50800" anchor="ctr" anchorCtr="0">
            <a:noAutofit/>
          </a:bodyPr>
          <a:lstStyle/>
          <a:p>
            <a:pPr marL="0" marR="0" lvl="0" indent="0" algn="l" rtl="0">
              <a:lnSpc>
                <a:spcPct val="80000"/>
              </a:lnSpc>
              <a:spcBef>
                <a:spcPts val="0"/>
              </a:spcBef>
              <a:spcAft>
                <a:spcPts val="0"/>
              </a:spcAft>
              <a:buClr>
                <a:srgbClr val="333434"/>
              </a:buClr>
              <a:buSzPts val="7600"/>
              <a:buFont typeface="Montserrat"/>
              <a:buNone/>
            </a:pPr>
            <a:r>
              <a:rPr lang="nl-NL" sz="6000" b="1" i="0" u="none" strike="noStrike" cap="none" dirty="0">
                <a:solidFill>
                  <a:schemeClr val="bg1"/>
                </a:solidFill>
                <a:latin typeface="Visby CF Extra Bold" pitchFamily="50" charset="0"/>
                <a:ea typeface="Montserrat"/>
                <a:cs typeface="Montserrat"/>
                <a:sym typeface="Montserrat"/>
              </a:rPr>
              <a:t>Die drie on-onderhandelbare elemente van die evangelie</a:t>
            </a:r>
          </a:p>
        </p:txBody>
      </p:sp>
      <p:grpSp>
        <p:nvGrpSpPr>
          <p:cNvPr id="15" name="Google Shape;168;p33">
            <a:extLst>
              <a:ext uri="{FF2B5EF4-FFF2-40B4-BE49-F238E27FC236}">
                <a16:creationId xmlns:a16="http://schemas.microsoft.com/office/drawing/2014/main" id="{833B37A9-7C3E-49E4-C657-8C67BFFBC312}"/>
              </a:ext>
            </a:extLst>
          </p:cNvPr>
          <p:cNvGrpSpPr/>
          <p:nvPr/>
        </p:nvGrpSpPr>
        <p:grpSpPr>
          <a:xfrm>
            <a:off x="8245468" y="4429014"/>
            <a:ext cx="7955618" cy="6832067"/>
            <a:chOff x="0" y="-1"/>
            <a:chExt cx="7955618" cy="6832067"/>
          </a:xfrm>
        </p:grpSpPr>
        <p:sp>
          <p:nvSpPr>
            <p:cNvPr id="16" name="Google Shape;169;p33">
              <a:extLst>
                <a:ext uri="{FF2B5EF4-FFF2-40B4-BE49-F238E27FC236}">
                  <a16:creationId xmlns:a16="http://schemas.microsoft.com/office/drawing/2014/main" id="{40AD81CC-6157-827A-6BF7-8413D432CAA4}"/>
                </a:ext>
              </a:extLst>
            </p:cNvPr>
            <p:cNvSpPr/>
            <p:nvPr/>
          </p:nvSpPr>
          <p:spPr>
            <a:xfrm>
              <a:off x="0" y="-1"/>
              <a:ext cx="7955618" cy="6832067"/>
            </a:xfrm>
            <a:custGeom>
              <a:avLst/>
              <a:gdLst/>
              <a:ahLst/>
              <a:cxnLst/>
              <a:rect l="l" t="t" r="r" b="b"/>
              <a:pathLst>
                <a:path w="20775" h="21241" extrusionOk="0">
                  <a:moveTo>
                    <a:pt x="1622" y="21241"/>
                  </a:moveTo>
                  <a:cubicBezTo>
                    <a:pt x="182" y="21241"/>
                    <a:pt x="-420" y="20057"/>
                    <a:pt x="313" y="18623"/>
                  </a:cubicBezTo>
                  <a:cubicBezTo>
                    <a:pt x="9084" y="1075"/>
                    <a:pt x="9084" y="1075"/>
                    <a:pt x="9084" y="1075"/>
                  </a:cubicBezTo>
                  <a:cubicBezTo>
                    <a:pt x="9791" y="-359"/>
                    <a:pt x="10969" y="-359"/>
                    <a:pt x="11702" y="1075"/>
                  </a:cubicBezTo>
                  <a:cubicBezTo>
                    <a:pt x="20473" y="18623"/>
                    <a:pt x="20473" y="18623"/>
                    <a:pt x="20473" y="18623"/>
                  </a:cubicBezTo>
                  <a:cubicBezTo>
                    <a:pt x="21180" y="20057"/>
                    <a:pt x="20604" y="21241"/>
                    <a:pt x="19164" y="21241"/>
                  </a:cubicBezTo>
                  <a:lnTo>
                    <a:pt x="1622" y="21241"/>
                  </a:lnTo>
                  <a:close/>
                </a:path>
              </a:pathLst>
            </a:custGeom>
            <a:solidFill>
              <a:srgbClr val="BFBFBF"/>
            </a:solid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252525"/>
                </a:buClr>
                <a:buSzPts val="4800"/>
                <a:buFont typeface="Roboto Condensed"/>
                <a:buNone/>
              </a:pPr>
              <a:endParaRPr sz="4800" b="0" i="0" u="none" strike="noStrike" cap="none">
                <a:solidFill>
                  <a:srgbClr val="252525"/>
                </a:solidFill>
                <a:latin typeface="+mn-lt"/>
                <a:ea typeface="Roboto Condensed"/>
                <a:cs typeface="Roboto Condensed"/>
                <a:sym typeface="Roboto Condensed"/>
              </a:endParaRPr>
            </a:p>
          </p:txBody>
        </p:sp>
        <p:sp>
          <p:nvSpPr>
            <p:cNvPr id="17" name="Google Shape;170;p33">
              <a:extLst>
                <a:ext uri="{FF2B5EF4-FFF2-40B4-BE49-F238E27FC236}">
                  <a16:creationId xmlns:a16="http://schemas.microsoft.com/office/drawing/2014/main" id="{3B1D309D-E836-8935-4656-4CC3B8052A17}"/>
                </a:ext>
              </a:extLst>
            </p:cNvPr>
            <p:cNvSpPr/>
            <p:nvPr/>
          </p:nvSpPr>
          <p:spPr>
            <a:xfrm>
              <a:off x="1193188" y="1321320"/>
              <a:ext cx="5565714" cy="4778763"/>
            </a:xfrm>
            <a:custGeom>
              <a:avLst/>
              <a:gdLst/>
              <a:ahLst/>
              <a:cxnLst/>
              <a:rect l="l" t="t" r="r" b="b"/>
              <a:pathLst>
                <a:path w="20785" h="21233" extrusionOk="0">
                  <a:moveTo>
                    <a:pt x="1610" y="21233"/>
                  </a:moveTo>
                  <a:cubicBezTo>
                    <a:pt x="188" y="21233"/>
                    <a:pt x="-411" y="20075"/>
                    <a:pt x="300" y="18650"/>
                  </a:cubicBezTo>
                  <a:cubicBezTo>
                    <a:pt x="9097" y="1103"/>
                    <a:pt x="9097" y="1103"/>
                    <a:pt x="9097" y="1103"/>
                  </a:cubicBezTo>
                  <a:cubicBezTo>
                    <a:pt x="9809" y="-367"/>
                    <a:pt x="11007" y="-367"/>
                    <a:pt x="11718" y="1103"/>
                  </a:cubicBezTo>
                  <a:cubicBezTo>
                    <a:pt x="20478" y="18650"/>
                    <a:pt x="20478" y="18650"/>
                    <a:pt x="20478" y="18650"/>
                  </a:cubicBezTo>
                  <a:cubicBezTo>
                    <a:pt x="21189" y="20075"/>
                    <a:pt x="20627" y="21233"/>
                    <a:pt x="19168" y="21233"/>
                  </a:cubicBezTo>
                  <a:lnTo>
                    <a:pt x="1610" y="21233"/>
                  </a:lnTo>
                  <a:close/>
                </a:path>
              </a:pathLst>
            </a:custGeom>
            <a:solidFill>
              <a:srgbClr val="D9D9D9"/>
            </a:solid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252525"/>
                </a:buClr>
                <a:buSzPts val="4800"/>
                <a:buFont typeface="Roboto Condensed"/>
                <a:buNone/>
              </a:pPr>
              <a:endParaRPr sz="4800" b="0" i="0" u="none" strike="noStrike" cap="none">
                <a:solidFill>
                  <a:srgbClr val="252525"/>
                </a:solidFill>
                <a:latin typeface="+mn-lt"/>
                <a:ea typeface="Roboto Condensed"/>
                <a:cs typeface="Roboto Condensed"/>
                <a:sym typeface="Roboto Condensed"/>
              </a:endParaRPr>
            </a:p>
          </p:txBody>
        </p:sp>
      </p:grpSp>
      <p:sp>
        <p:nvSpPr>
          <p:cNvPr id="18" name="Google Shape;181;p33">
            <a:extLst>
              <a:ext uri="{FF2B5EF4-FFF2-40B4-BE49-F238E27FC236}">
                <a16:creationId xmlns:a16="http://schemas.microsoft.com/office/drawing/2014/main" id="{F97689F2-9C3A-9773-958C-FEB4B79BD76A}"/>
              </a:ext>
            </a:extLst>
          </p:cNvPr>
          <p:cNvSpPr txBox="1"/>
          <p:nvPr/>
        </p:nvSpPr>
        <p:spPr>
          <a:xfrm>
            <a:off x="16992474" y="10543075"/>
            <a:ext cx="5034000" cy="83099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DC3B41"/>
              </a:buClr>
              <a:buSzPts val="6400"/>
              <a:buFont typeface="Avenir"/>
              <a:buNone/>
            </a:pPr>
            <a:r>
              <a:rPr lang="en-US" sz="5400" i="0" u="none" strike="noStrike" cap="none" dirty="0" err="1">
                <a:solidFill>
                  <a:srgbClr val="EC6D25"/>
                </a:solidFill>
                <a:latin typeface="Poppins" panose="00000500000000000000" pitchFamily="2" charset="0"/>
                <a:ea typeface="Franklin Gothic"/>
                <a:cs typeface="Poppins" panose="00000500000000000000" pitchFamily="2" charset="0"/>
                <a:sym typeface="Franklin Gothic"/>
              </a:rPr>
              <a:t>Opstanding</a:t>
            </a:r>
            <a:endParaRPr sz="5400" dirty="0">
              <a:solidFill>
                <a:srgbClr val="EC6D25"/>
              </a:solidFill>
              <a:latin typeface="Poppins" panose="00000500000000000000" pitchFamily="2" charset="0"/>
              <a:ea typeface="Franklin Gothic"/>
              <a:cs typeface="Poppins" panose="00000500000000000000" pitchFamily="2" charset="0"/>
              <a:sym typeface="Franklin Gothic"/>
            </a:endParaRPr>
          </a:p>
        </p:txBody>
      </p:sp>
      <p:sp>
        <p:nvSpPr>
          <p:cNvPr id="19" name="Google Shape;182;p33">
            <a:extLst>
              <a:ext uri="{FF2B5EF4-FFF2-40B4-BE49-F238E27FC236}">
                <a16:creationId xmlns:a16="http://schemas.microsoft.com/office/drawing/2014/main" id="{22BD4631-3CF7-9320-6D76-3EDA4F41429C}"/>
              </a:ext>
            </a:extLst>
          </p:cNvPr>
          <p:cNvSpPr txBox="1"/>
          <p:nvPr/>
        </p:nvSpPr>
        <p:spPr>
          <a:xfrm>
            <a:off x="11387426" y="3154393"/>
            <a:ext cx="9944571" cy="830997"/>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DC3B41"/>
              </a:buClr>
              <a:buSzPts val="6400"/>
              <a:buFont typeface="Avenir"/>
              <a:buNone/>
            </a:pPr>
            <a:r>
              <a:rPr lang="en-US" sz="5400" dirty="0" err="1">
                <a:solidFill>
                  <a:srgbClr val="EC6D25"/>
                </a:solidFill>
                <a:latin typeface="Poppins" panose="00000500000000000000" pitchFamily="2" charset="0"/>
                <a:ea typeface="Franklin Gothic"/>
                <a:cs typeface="Poppins" panose="00000500000000000000" pitchFamily="2" charset="0"/>
                <a:sym typeface="Franklin Gothic"/>
              </a:rPr>
              <a:t>Vleeswording</a:t>
            </a:r>
            <a:r>
              <a:rPr lang="en-US" sz="5400" i="0" u="none" strike="noStrike" cap="none" dirty="0">
                <a:solidFill>
                  <a:srgbClr val="EC6D25"/>
                </a:solidFill>
                <a:latin typeface="Poppins" panose="00000500000000000000" pitchFamily="2" charset="0"/>
                <a:ea typeface="Franklin Gothic"/>
                <a:cs typeface="Poppins" panose="00000500000000000000" pitchFamily="2" charset="0"/>
                <a:sym typeface="Franklin Gothic"/>
              </a:rPr>
              <a:t> (Lewe)</a:t>
            </a:r>
            <a:endParaRPr sz="5400" dirty="0">
              <a:solidFill>
                <a:srgbClr val="EC6D25"/>
              </a:solidFill>
              <a:latin typeface="Poppins" panose="00000500000000000000" pitchFamily="2" charset="0"/>
              <a:ea typeface="Franklin Gothic"/>
              <a:cs typeface="Poppins" panose="00000500000000000000" pitchFamily="2" charset="0"/>
              <a:sym typeface="Franklin Gothic"/>
            </a:endParaRPr>
          </a:p>
        </p:txBody>
      </p:sp>
      <p:sp>
        <p:nvSpPr>
          <p:cNvPr id="20" name="Google Shape;183;p33">
            <a:extLst>
              <a:ext uri="{FF2B5EF4-FFF2-40B4-BE49-F238E27FC236}">
                <a16:creationId xmlns:a16="http://schemas.microsoft.com/office/drawing/2014/main" id="{FE5D31C6-704D-5901-CEAC-C37B8C8ABAA0}"/>
              </a:ext>
            </a:extLst>
          </p:cNvPr>
          <p:cNvSpPr txBox="1"/>
          <p:nvPr/>
        </p:nvSpPr>
        <p:spPr>
          <a:xfrm>
            <a:off x="13013425" y="3941845"/>
            <a:ext cx="3426600" cy="923289"/>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chemeClr val="accent4"/>
              </a:buClr>
              <a:buSzPts val="6400"/>
              <a:buFont typeface="Avenir"/>
              <a:buNone/>
            </a:pPr>
            <a:r>
              <a:rPr lang="en-US" sz="5400" i="0" u="none" strike="noStrike" cap="none" dirty="0" err="1">
                <a:solidFill>
                  <a:srgbClr val="FFFFFF"/>
                </a:solidFill>
                <a:latin typeface="Poppins" panose="00000500000000000000" pitchFamily="2" charset="0"/>
                <a:ea typeface="Franklin Gothic"/>
                <a:cs typeface="Poppins" panose="00000500000000000000" pitchFamily="2" charset="0"/>
                <a:sym typeface="Franklin Gothic"/>
              </a:rPr>
              <a:t>Koms</a:t>
            </a:r>
            <a:endParaRPr sz="5400" dirty="0">
              <a:solidFill>
                <a:srgbClr val="FFFFFF"/>
              </a:solidFill>
              <a:latin typeface="Poppins" panose="00000500000000000000" pitchFamily="2" charset="0"/>
              <a:ea typeface="Franklin Gothic"/>
              <a:cs typeface="Poppins" panose="00000500000000000000" pitchFamily="2" charset="0"/>
              <a:sym typeface="Franklin Gothic"/>
            </a:endParaRPr>
          </a:p>
        </p:txBody>
      </p:sp>
      <p:sp>
        <p:nvSpPr>
          <p:cNvPr id="21" name="Google Shape;184;p33">
            <a:extLst>
              <a:ext uri="{FF2B5EF4-FFF2-40B4-BE49-F238E27FC236}">
                <a16:creationId xmlns:a16="http://schemas.microsoft.com/office/drawing/2014/main" id="{40D37793-BF8E-E817-9E97-BA2D19C605DF}"/>
              </a:ext>
            </a:extLst>
          </p:cNvPr>
          <p:cNvSpPr txBox="1"/>
          <p:nvPr/>
        </p:nvSpPr>
        <p:spPr>
          <a:xfrm>
            <a:off x="6" y="10543075"/>
            <a:ext cx="7454100" cy="830997"/>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Clr>
                <a:srgbClr val="DC3B41"/>
              </a:buClr>
              <a:buSzPts val="6400"/>
              <a:buFont typeface="Avenir"/>
              <a:buNone/>
            </a:pPr>
            <a:r>
              <a:rPr lang="en-US" sz="5400" i="0" u="none" strike="noStrike" cap="none" dirty="0">
                <a:solidFill>
                  <a:srgbClr val="EC6D25"/>
                </a:solidFill>
                <a:latin typeface="Poppins" panose="00000500000000000000" pitchFamily="2" charset="0"/>
                <a:ea typeface="Franklin Gothic"/>
                <a:cs typeface="Poppins" panose="00000500000000000000" pitchFamily="2" charset="0"/>
                <a:sym typeface="Franklin Gothic"/>
              </a:rPr>
              <a:t>(Dood)</a:t>
            </a:r>
            <a:r>
              <a:rPr lang="en-US" sz="5400" i="0" u="none" strike="noStrike" cap="none" dirty="0" err="1">
                <a:solidFill>
                  <a:srgbClr val="EC6D25"/>
                </a:solidFill>
                <a:latin typeface="Poppins" panose="00000500000000000000" pitchFamily="2" charset="0"/>
                <a:ea typeface="Franklin Gothic"/>
                <a:cs typeface="Poppins" panose="00000500000000000000" pitchFamily="2" charset="0"/>
                <a:sym typeface="Franklin Gothic"/>
              </a:rPr>
              <a:t>Versoening</a:t>
            </a:r>
            <a:endParaRPr sz="5400" dirty="0">
              <a:solidFill>
                <a:srgbClr val="EC6D25"/>
              </a:solidFill>
              <a:latin typeface="Poppins" panose="00000500000000000000" pitchFamily="2" charset="0"/>
              <a:ea typeface="Franklin Gothic"/>
              <a:cs typeface="Poppins" panose="00000500000000000000" pitchFamily="2" charset="0"/>
              <a:sym typeface="Franklin Gothic"/>
            </a:endParaRPr>
          </a:p>
        </p:txBody>
      </p:sp>
      <p:sp>
        <p:nvSpPr>
          <p:cNvPr id="22" name="Google Shape;185;p33">
            <a:extLst>
              <a:ext uri="{FF2B5EF4-FFF2-40B4-BE49-F238E27FC236}">
                <a16:creationId xmlns:a16="http://schemas.microsoft.com/office/drawing/2014/main" id="{04F4883D-0F90-0AA1-C8B4-01E56F42E93B}"/>
              </a:ext>
            </a:extLst>
          </p:cNvPr>
          <p:cNvSpPr txBox="1"/>
          <p:nvPr/>
        </p:nvSpPr>
        <p:spPr>
          <a:xfrm>
            <a:off x="4529396" y="9707448"/>
            <a:ext cx="2924700" cy="923289"/>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chemeClr val="accent4"/>
              </a:buClr>
              <a:buSzPts val="6400"/>
              <a:buFont typeface="Avenir"/>
              <a:buNone/>
            </a:pPr>
            <a:r>
              <a:rPr lang="en-US" sz="5400" i="0" u="none" strike="noStrike" cap="none" dirty="0" err="1">
                <a:solidFill>
                  <a:srgbClr val="FFFFFF"/>
                </a:solidFill>
                <a:latin typeface="Poppins" panose="00000500000000000000" pitchFamily="2" charset="0"/>
                <a:ea typeface="Franklin Gothic"/>
                <a:cs typeface="Poppins" panose="00000500000000000000" pitchFamily="2" charset="0"/>
                <a:sym typeface="Franklin Gothic"/>
              </a:rPr>
              <a:t>Sterf</a:t>
            </a:r>
            <a:endParaRPr sz="5400" dirty="0">
              <a:solidFill>
                <a:srgbClr val="FFFFFF"/>
              </a:solidFill>
              <a:latin typeface="Poppins" panose="00000500000000000000" pitchFamily="2" charset="0"/>
              <a:ea typeface="Franklin Gothic"/>
              <a:cs typeface="Poppins" panose="00000500000000000000" pitchFamily="2" charset="0"/>
              <a:sym typeface="Franklin Gothic"/>
            </a:endParaRPr>
          </a:p>
        </p:txBody>
      </p:sp>
      <p:sp>
        <p:nvSpPr>
          <p:cNvPr id="23" name="Google Shape;186;p33">
            <a:extLst>
              <a:ext uri="{FF2B5EF4-FFF2-40B4-BE49-F238E27FC236}">
                <a16:creationId xmlns:a16="http://schemas.microsoft.com/office/drawing/2014/main" id="{E337D2C1-AC32-D579-3934-0566E455C0D9}"/>
              </a:ext>
            </a:extLst>
          </p:cNvPr>
          <p:cNvSpPr txBox="1"/>
          <p:nvPr/>
        </p:nvSpPr>
        <p:spPr>
          <a:xfrm>
            <a:off x="16992476" y="9763300"/>
            <a:ext cx="5913244" cy="92328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chemeClr val="accent4"/>
              </a:buClr>
              <a:buSzPts val="6400"/>
              <a:buFont typeface="Avenir"/>
              <a:buNone/>
            </a:pPr>
            <a:r>
              <a:rPr lang="en-US" sz="5400" i="0" u="none" strike="noStrike" cap="none" dirty="0" err="1">
                <a:solidFill>
                  <a:srgbClr val="FFFFFF"/>
                </a:solidFill>
                <a:latin typeface="Poppins" panose="00000500000000000000" pitchFamily="2" charset="0"/>
                <a:ea typeface="Franklin Gothic"/>
                <a:cs typeface="Poppins" panose="00000500000000000000" pitchFamily="2" charset="0"/>
                <a:sym typeface="Franklin Gothic"/>
              </a:rPr>
              <a:t>Lewendwording</a:t>
            </a:r>
            <a:endParaRPr sz="5400" dirty="0">
              <a:solidFill>
                <a:srgbClr val="FFFFFF"/>
              </a:solidFill>
              <a:latin typeface="Poppins" panose="00000500000000000000" pitchFamily="2" charset="0"/>
              <a:ea typeface="Franklin Gothic"/>
              <a:cs typeface="Poppins" panose="00000500000000000000" pitchFamily="2" charset="0"/>
              <a:sym typeface="Franklin Gothic"/>
            </a:endParaRPr>
          </a:p>
        </p:txBody>
      </p:sp>
      <p:sp>
        <p:nvSpPr>
          <p:cNvPr id="33" name="Google Shape;173;p33">
            <a:extLst>
              <a:ext uri="{FF2B5EF4-FFF2-40B4-BE49-F238E27FC236}">
                <a16:creationId xmlns:a16="http://schemas.microsoft.com/office/drawing/2014/main" id="{6099BD10-2661-E595-F0CD-707F4D5F3EF9}"/>
              </a:ext>
            </a:extLst>
          </p:cNvPr>
          <p:cNvSpPr/>
          <p:nvPr/>
        </p:nvSpPr>
        <p:spPr>
          <a:xfrm>
            <a:off x="13826605" y="9419245"/>
            <a:ext cx="2924562" cy="2924562"/>
          </a:xfrm>
          <a:prstGeom prst="ellipse">
            <a:avLst/>
          </a:prstGeom>
          <a:solidFill>
            <a:srgbClr val="EC6D25"/>
          </a:solid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FFFFFF"/>
              </a:buClr>
              <a:buSzPts val="3600"/>
              <a:buFont typeface="Calibri"/>
              <a:buNone/>
            </a:pPr>
            <a:endParaRPr sz="3600" b="0" i="0" u="none" strike="noStrike" cap="none">
              <a:solidFill>
                <a:srgbClr val="FFFFFF"/>
              </a:solidFill>
              <a:latin typeface="Calibri"/>
              <a:ea typeface="Calibri"/>
              <a:cs typeface="Calibri"/>
              <a:sym typeface="Calibri"/>
            </a:endParaRPr>
          </a:p>
        </p:txBody>
      </p:sp>
      <p:sp>
        <p:nvSpPr>
          <p:cNvPr id="34" name="Google Shape;174;p33">
            <a:extLst>
              <a:ext uri="{FF2B5EF4-FFF2-40B4-BE49-F238E27FC236}">
                <a16:creationId xmlns:a16="http://schemas.microsoft.com/office/drawing/2014/main" id="{9EF0FA28-C607-19F2-B5C8-85D9317CB3D5}"/>
              </a:ext>
            </a:extLst>
          </p:cNvPr>
          <p:cNvSpPr/>
          <p:nvPr/>
        </p:nvSpPr>
        <p:spPr>
          <a:xfrm>
            <a:off x="14146479" y="9737003"/>
            <a:ext cx="2284813" cy="2289047"/>
          </a:xfrm>
          <a:prstGeom prst="ellipse">
            <a:avLst/>
          </a:prstGeom>
          <a:solidFill>
            <a:srgbClr val="F08A52"/>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3600"/>
              <a:buFont typeface="Calibri"/>
              <a:buNone/>
            </a:pPr>
            <a:endParaRPr sz="3600" b="0" i="0" u="none" strike="noStrike" cap="none">
              <a:solidFill>
                <a:srgbClr val="FFFFFF"/>
              </a:solidFill>
              <a:latin typeface="Calibri"/>
              <a:ea typeface="Calibri"/>
              <a:cs typeface="Calibri"/>
              <a:sym typeface="Calibri"/>
            </a:endParaRPr>
          </a:p>
        </p:txBody>
      </p:sp>
      <p:sp>
        <p:nvSpPr>
          <p:cNvPr id="35" name="Google Shape;176;p33">
            <a:extLst>
              <a:ext uri="{FF2B5EF4-FFF2-40B4-BE49-F238E27FC236}">
                <a16:creationId xmlns:a16="http://schemas.microsoft.com/office/drawing/2014/main" id="{65C99E90-ECF4-DBD9-7737-4A43292CB92C}"/>
              </a:ext>
            </a:extLst>
          </p:cNvPr>
          <p:cNvSpPr/>
          <p:nvPr/>
        </p:nvSpPr>
        <p:spPr>
          <a:xfrm>
            <a:off x="7695392" y="9419245"/>
            <a:ext cx="2924562" cy="2924562"/>
          </a:xfrm>
          <a:prstGeom prst="ellipse">
            <a:avLst/>
          </a:prstGeom>
          <a:solidFill>
            <a:srgbClr val="EC6D25"/>
          </a:solid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FFFFFF"/>
              </a:buClr>
              <a:buSzPts val="3600"/>
              <a:buFont typeface="Calibri"/>
              <a:buNone/>
            </a:pPr>
            <a:endParaRPr sz="3600" b="0" i="0" u="none" strike="noStrike" cap="none">
              <a:solidFill>
                <a:srgbClr val="FFFFFF"/>
              </a:solidFill>
              <a:latin typeface="Calibri"/>
              <a:ea typeface="Calibri"/>
              <a:cs typeface="Calibri"/>
              <a:sym typeface="Calibri"/>
            </a:endParaRPr>
          </a:p>
        </p:txBody>
      </p:sp>
      <p:sp>
        <p:nvSpPr>
          <p:cNvPr id="36" name="Google Shape;177;p33">
            <a:extLst>
              <a:ext uri="{FF2B5EF4-FFF2-40B4-BE49-F238E27FC236}">
                <a16:creationId xmlns:a16="http://schemas.microsoft.com/office/drawing/2014/main" id="{C0D5CE8D-C264-895B-A5F4-7291D38851D4}"/>
              </a:ext>
            </a:extLst>
          </p:cNvPr>
          <p:cNvSpPr/>
          <p:nvPr/>
        </p:nvSpPr>
        <p:spPr>
          <a:xfrm>
            <a:off x="8019498" y="9737003"/>
            <a:ext cx="2276355" cy="2289047"/>
          </a:xfrm>
          <a:prstGeom prst="ellipse">
            <a:avLst/>
          </a:prstGeom>
          <a:solidFill>
            <a:srgbClr val="F08A52"/>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3600"/>
              <a:buFont typeface="Calibri"/>
              <a:buNone/>
            </a:pPr>
            <a:endParaRPr sz="3600" b="0" i="0" u="none" strike="noStrike" cap="none">
              <a:solidFill>
                <a:srgbClr val="FFFFFF"/>
              </a:solidFill>
              <a:latin typeface="Calibri"/>
              <a:ea typeface="Calibri"/>
              <a:cs typeface="Calibri"/>
              <a:sym typeface="Calibri"/>
            </a:endParaRPr>
          </a:p>
        </p:txBody>
      </p:sp>
      <p:sp>
        <p:nvSpPr>
          <p:cNvPr id="37" name="Google Shape;179;p33">
            <a:extLst>
              <a:ext uri="{FF2B5EF4-FFF2-40B4-BE49-F238E27FC236}">
                <a16:creationId xmlns:a16="http://schemas.microsoft.com/office/drawing/2014/main" id="{37804C6B-9F2D-B163-D24D-199C04009CF6}"/>
              </a:ext>
            </a:extLst>
          </p:cNvPr>
          <p:cNvSpPr/>
          <p:nvPr/>
        </p:nvSpPr>
        <p:spPr>
          <a:xfrm>
            <a:off x="10771401" y="4104952"/>
            <a:ext cx="2915910" cy="2919477"/>
          </a:xfrm>
          <a:prstGeom prst="ellipse">
            <a:avLst/>
          </a:prstGeom>
          <a:solidFill>
            <a:srgbClr val="EC6D25"/>
          </a:solid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FFFFFF"/>
              </a:buClr>
              <a:buSzPts val="3600"/>
              <a:buFont typeface="Calibri"/>
              <a:buNone/>
            </a:pPr>
            <a:endParaRPr sz="3600" b="0" i="0" u="none" strike="noStrike" cap="none">
              <a:solidFill>
                <a:srgbClr val="FFFFFF"/>
              </a:solidFill>
              <a:latin typeface="Calibri"/>
              <a:ea typeface="Calibri"/>
              <a:cs typeface="Calibri"/>
              <a:sym typeface="Calibri"/>
            </a:endParaRPr>
          </a:p>
        </p:txBody>
      </p:sp>
      <p:sp>
        <p:nvSpPr>
          <p:cNvPr id="38" name="Google Shape;180;p33">
            <a:extLst>
              <a:ext uri="{FF2B5EF4-FFF2-40B4-BE49-F238E27FC236}">
                <a16:creationId xmlns:a16="http://schemas.microsoft.com/office/drawing/2014/main" id="{52DC6DC9-8024-E40D-041A-0C72DE2C633A}"/>
              </a:ext>
            </a:extLst>
          </p:cNvPr>
          <p:cNvSpPr/>
          <p:nvPr/>
        </p:nvSpPr>
        <p:spPr>
          <a:xfrm>
            <a:off x="11093294" y="4426513"/>
            <a:ext cx="2276355" cy="2276354"/>
          </a:xfrm>
          <a:prstGeom prst="ellipse">
            <a:avLst/>
          </a:prstGeom>
          <a:solidFill>
            <a:srgbClr val="F08A52"/>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3600"/>
              <a:buFont typeface="Calibri"/>
              <a:buNone/>
            </a:pPr>
            <a:endParaRPr sz="3600" b="0" i="0" u="none" strike="noStrike" cap="none" dirty="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2318269501"/>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7" name="Google Shape;277;p42"/>
          <p:cNvSpPr/>
          <p:nvPr/>
        </p:nvSpPr>
        <p:spPr>
          <a:xfrm>
            <a:off x="12134117" y="0"/>
            <a:ext cx="12298136" cy="13716000"/>
          </a:xfrm>
          <a:prstGeom prst="rect">
            <a:avLst/>
          </a:prstGeom>
          <a:solidFill>
            <a:srgbClr val="7E8FA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dirty="0">
              <a:solidFill>
                <a:srgbClr val="FFFFFF"/>
              </a:solidFill>
              <a:latin typeface="Montserrat"/>
              <a:ea typeface="Montserrat"/>
              <a:cs typeface="Montserrat"/>
              <a:sym typeface="Montserrat"/>
            </a:endParaRPr>
          </a:p>
        </p:txBody>
      </p:sp>
      <p:sp>
        <p:nvSpPr>
          <p:cNvPr id="6" name="Google Shape;235;p38">
            <a:extLst>
              <a:ext uri="{FF2B5EF4-FFF2-40B4-BE49-F238E27FC236}">
                <a16:creationId xmlns:a16="http://schemas.microsoft.com/office/drawing/2014/main" id="{D28D6215-BBF7-2EF5-328B-C5CAD8F1DB03}"/>
              </a:ext>
            </a:extLst>
          </p:cNvPr>
          <p:cNvSpPr txBox="1"/>
          <p:nvPr/>
        </p:nvSpPr>
        <p:spPr>
          <a:xfrm>
            <a:off x="1359877" y="2342249"/>
            <a:ext cx="21613386" cy="2685904"/>
          </a:xfrm>
          <a:prstGeom prst="rect">
            <a:avLst/>
          </a:prstGeom>
          <a:noFill/>
          <a:ln>
            <a:noFill/>
          </a:ln>
        </p:spPr>
        <p:txBody>
          <a:bodyPr spcFirstLastPara="1" wrap="square" lIns="50800" tIns="50800" rIns="50800" bIns="50800" anchor="ctr" anchorCtr="0">
            <a:noAutofit/>
          </a:bodyPr>
          <a:lstStyle/>
          <a:p>
            <a:pPr marL="0" marR="0" lvl="0" indent="0" algn="l" rtl="0">
              <a:spcBef>
                <a:spcPts val="0"/>
              </a:spcBef>
              <a:spcAft>
                <a:spcPts val="0"/>
              </a:spcAft>
              <a:buClr>
                <a:srgbClr val="333434"/>
              </a:buClr>
              <a:buSzPts val="7600"/>
              <a:buFont typeface="Montserrat"/>
              <a:buNone/>
            </a:pPr>
            <a:r>
              <a:rPr lang="nl-NL" sz="6000" i="0" u="none" strike="noStrike" cap="none" dirty="0">
                <a:solidFill>
                  <a:schemeClr val="bg1"/>
                </a:solidFill>
                <a:latin typeface="Visby CF Extra Bold" pitchFamily="50" charset="0"/>
                <a:ea typeface="Montserrat"/>
                <a:cs typeface="Montserrat"/>
                <a:sym typeface="Montserrat"/>
              </a:rPr>
              <a:t>EVANGELIE WAARHEDE:</a:t>
            </a:r>
          </a:p>
          <a:p>
            <a:pPr marL="0" marR="0" lvl="0" indent="0" algn="l" rtl="0">
              <a:spcBef>
                <a:spcPts val="0"/>
              </a:spcBef>
              <a:spcAft>
                <a:spcPts val="0"/>
              </a:spcAft>
              <a:buClr>
                <a:srgbClr val="333434"/>
              </a:buClr>
              <a:buSzPts val="7600"/>
              <a:buFont typeface="Montserrat"/>
              <a:buNone/>
            </a:pPr>
            <a:r>
              <a:rPr lang="nl-NL" sz="6000" i="0" u="none" strike="noStrike" cap="none" dirty="0">
                <a:solidFill>
                  <a:schemeClr val="bg1"/>
                </a:solidFill>
                <a:latin typeface="Visby CF Extra Bold" pitchFamily="50" charset="0"/>
                <a:ea typeface="Montserrat"/>
                <a:cs typeface="Montserrat"/>
                <a:sym typeface="Montserrat"/>
              </a:rPr>
              <a:t>DIE EVANGELIE IS DIE BOODSKAP VAN GOD…</a:t>
            </a:r>
          </a:p>
          <a:p>
            <a:pPr marL="0" marR="0" lvl="0" indent="0" algn="l" rtl="0">
              <a:spcBef>
                <a:spcPts val="0"/>
              </a:spcBef>
              <a:spcAft>
                <a:spcPts val="0"/>
              </a:spcAft>
              <a:buClr>
                <a:srgbClr val="333434"/>
              </a:buClr>
              <a:buSzPts val="7600"/>
              <a:buFont typeface="Montserrat"/>
              <a:buNone/>
            </a:pPr>
            <a:r>
              <a:rPr lang="nl-NL" sz="6000" i="0" u="none" strike="noStrike" cap="none" dirty="0">
                <a:solidFill>
                  <a:schemeClr val="bg1"/>
                </a:solidFill>
                <a:latin typeface="Visby CF Extra Bold" pitchFamily="50" charset="0"/>
                <a:ea typeface="Montserrat"/>
                <a:cs typeface="Montserrat"/>
                <a:sym typeface="Montserrat"/>
              </a:rPr>
              <a:t>IN SY SEUN</a:t>
            </a:r>
          </a:p>
          <a:p>
            <a:pPr marL="0" marR="0" lvl="0" indent="0" algn="l" rtl="0">
              <a:spcBef>
                <a:spcPts val="0"/>
              </a:spcBef>
              <a:spcAft>
                <a:spcPts val="0"/>
              </a:spcAft>
              <a:buClr>
                <a:srgbClr val="333434"/>
              </a:buClr>
              <a:buSzPts val="7600"/>
              <a:buFont typeface="Montserrat"/>
              <a:buNone/>
            </a:pPr>
            <a:endParaRPr lang="nl-NL" sz="6000" i="0" u="none" strike="noStrike" cap="none" dirty="0">
              <a:solidFill>
                <a:schemeClr val="bg1"/>
              </a:solidFill>
              <a:latin typeface="Visby CF Extra Bold" pitchFamily="50" charset="0"/>
              <a:ea typeface="Montserrat"/>
              <a:cs typeface="Montserrat"/>
              <a:sym typeface="Montserrat"/>
            </a:endParaRPr>
          </a:p>
        </p:txBody>
      </p:sp>
      <p:sp>
        <p:nvSpPr>
          <p:cNvPr id="7" name="Google Shape;232;p38">
            <a:extLst>
              <a:ext uri="{FF2B5EF4-FFF2-40B4-BE49-F238E27FC236}">
                <a16:creationId xmlns:a16="http://schemas.microsoft.com/office/drawing/2014/main" id="{C2587DF9-60F8-84AE-3F2E-E36987E4747F}"/>
              </a:ext>
            </a:extLst>
          </p:cNvPr>
          <p:cNvSpPr/>
          <p:nvPr/>
        </p:nvSpPr>
        <p:spPr>
          <a:xfrm>
            <a:off x="1437644" y="1336211"/>
            <a:ext cx="7814286" cy="140085"/>
          </a:xfrm>
          <a:prstGeom prst="rect">
            <a:avLst/>
          </a:prstGeom>
          <a:solidFill>
            <a:schemeClr val="bg1"/>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chemeClr val="bg1"/>
              </a:solidFill>
              <a:latin typeface="Montserrat"/>
              <a:ea typeface="Montserrat"/>
              <a:cs typeface="Montserrat"/>
              <a:sym typeface="Montserrat"/>
            </a:endParaRPr>
          </a:p>
        </p:txBody>
      </p:sp>
      <p:sp>
        <p:nvSpPr>
          <p:cNvPr id="16" name="Google Shape;194;p34">
            <a:extLst>
              <a:ext uri="{FF2B5EF4-FFF2-40B4-BE49-F238E27FC236}">
                <a16:creationId xmlns:a16="http://schemas.microsoft.com/office/drawing/2014/main" id="{9735C00D-9F5B-C0A4-8BBC-913D11E91556}"/>
              </a:ext>
            </a:extLst>
          </p:cNvPr>
          <p:cNvSpPr txBox="1">
            <a:spLocks/>
          </p:cNvSpPr>
          <p:nvPr/>
        </p:nvSpPr>
        <p:spPr>
          <a:xfrm>
            <a:off x="4869002" y="5271831"/>
            <a:ext cx="5258275" cy="579475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pPr marL="0" indent="0" algn="r">
              <a:buClr>
                <a:srgbClr val="000000"/>
              </a:buClr>
              <a:buSzPts val="5600"/>
              <a:buFont typeface="Arial"/>
              <a:buNone/>
            </a:pPr>
            <a:r>
              <a:rPr lang="nl-NL" sz="5400" b="0" dirty="0">
                <a:solidFill>
                  <a:srgbClr val="FFFFFF"/>
                </a:solidFill>
                <a:latin typeface="Poppins" panose="00000500000000000000" pitchFamily="2" charset="0"/>
                <a:cs typeface="Poppins" panose="00000500000000000000" pitchFamily="2" charset="0"/>
              </a:rPr>
              <a:t>   KOMS</a:t>
            </a:r>
          </a:p>
          <a:p>
            <a:pPr marL="0" indent="0" algn="r">
              <a:spcBef>
                <a:spcPts val="3200"/>
              </a:spcBef>
              <a:buFont typeface="Montserrat"/>
              <a:buNone/>
            </a:pPr>
            <a:r>
              <a:rPr lang="nl-NL" sz="5400" b="0" dirty="0">
                <a:solidFill>
                  <a:srgbClr val="FFFFFF"/>
                </a:solidFill>
                <a:latin typeface="Poppins" panose="00000500000000000000" pitchFamily="2" charset="0"/>
                <a:cs typeface="Poppins" panose="00000500000000000000" pitchFamily="2" charset="0"/>
              </a:rPr>
              <a:t>LEWE</a:t>
            </a:r>
          </a:p>
          <a:p>
            <a:pPr marL="0" indent="0" algn="r">
              <a:spcBef>
                <a:spcPts val="3200"/>
              </a:spcBef>
              <a:buFont typeface="Montserrat"/>
              <a:buNone/>
            </a:pPr>
            <a:r>
              <a:rPr lang="nl-NL" sz="5400" b="0" dirty="0">
                <a:solidFill>
                  <a:srgbClr val="FFFFFF"/>
                </a:solidFill>
                <a:latin typeface="Poppins" panose="00000500000000000000" pitchFamily="2" charset="0"/>
                <a:cs typeface="Poppins" panose="00000500000000000000" pitchFamily="2" charset="0"/>
              </a:rPr>
              <a:t>STERF</a:t>
            </a:r>
          </a:p>
          <a:p>
            <a:pPr marL="0" indent="0" algn="r">
              <a:spcBef>
                <a:spcPts val="3200"/>
              </a:spcBef>
              <a:buFont typeface="Montserrat"/>
              <a:buNone/>
            </a:pPr>
            <a:r>
              <a:rPr lang="nl-NL" sz="5400" b="0" dirty="0">
                <a:solidFill>
                  <a:srgbClr val="FFFFFF"/>
                </a:solidFill>
                <a:latin typeface="Poppins" panose="00000500000000000000" pitchFamily="2" charset="0"/>
                <a:cs typeface="Poppins" panose="00000500000000000000" pitchFamily="2" charset="0"/>
              </a:rPr>
              <a:t>OPSTANDING</a:t>
            </a:r>
          </a:p>
          <a:p>
            <a:pPr marL="0" indent="0" algn="r">
              <a:spcBef>
                <a:spcPts val="3200"/>
              </a:spcBef>
              <a:spcAft>
                <a:spcPts val="3200"/>
              </a:spcAft>
              <a:buFont typeface="Montserrat"/>
              <a:buNone/>
            </a:pPr>
            <a:r>
              <a:rPr lang="nl-NL" sz="5400" b="0" dirty="0">
                <a:solidFill>
                  <a:srgbClr val="FFFFFF"/>
                </a:solidFill>
                <a:latin typeface="Poppins" panose="00000500000000000000" pitchFamily="2" charset="0"/>
                <a:cs typeface="Poppins" panose="00000500000000000000" pitchFamily="2" charset="0"/>
              </a:rPr>
              <a:t>TERUGKEER</a:t>
            </a:r>
          </a:p>
        </p:txBody>
      </p:sp>
      <p:sp>
        <p:nvSpPr>
          <p:cNvPr id="23" name="Google Shape;194;p34">
            <a:extLst>
              <a:ext uri="{FF2B5EF4-FFF2-40B4-BE49-F238E27FC236}">
                <a16:creationId xmlns:a16="http://schemas.microsoft.com/office/drawing/2014/main" id="{4F19F650-86E6-715E-1D5F-AACA76D32C31}"/>
              </a:ext>
            </a:extLst>
          </p:cNvPr>
          <p:cNvSpPr txBox="1">
            <a:spLocks/>
          </p:cNvSpPr>
          <p:nvPr/>
        </p:nvSpPr>
        <p:spPr>
          <a:xfrm>
            <a:off x="13943698" y="5271831"/>
            <a:ext cx="9949305" cy="579475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pPr marL="0" indent="0">
              <a:buClr>
                <a:srgbClr val="000000"/>
              </a:buClr>
              <a:buSzPts val="5600"/>
              <a:buFont typeface="Arial"/>
              <a:buNone/>
            </a:pPr>
            <a:r>
              <a:rPr lang="nl-NL" sz="5400" b="0" dirty="0">
                <a:solidFill>
                  <a:srgbClr val="FFFFFF"/>
                </a:solidFill>
                <a:latin typeface="Poppins" panose="00000500000000000000" pitchFamily="2" charset="0"/>
                <a:cs typeface="Poppins" panose="00000500000000000000" pitchFamily="2" charset="0"/>
              </a:rPr>
              <a:t>VLEESWORDING</a:t>
            </a:r>
          </a:p>
          <a:p>
            <a:pPr marL="0" indent="0">
              <a:spcBef>
                <a:spcPts val="3200"/>
              </a:spcBef>
              <a:buFont typeface="Montserrat"/>
              <a:buNone/>
            </a:pPr>
            <a:r>
              <a:rPr lang="nl-NL" sz="5400" b="0" dirty="0">
                <a:solidFill>
                  <a:srgbClr val="FFFFFF"/>
                </a:solidFill>
                <a:latin typeface="Poppins" panose="00000500000000000000" pitchFamily="2" charset="0"/>
                <a:cs typeface="Poppins" panose="00000500000000000000" pitchFamily="2" charset="0"/>
              </a:rPr>
              <a:t>PERFEKTE REGVERDIGHEID</a:t>
            </a:r>
          </a:p>
          <a:p>
            <a:pPr marL="0" indent="0">
              <a:spcBef>
                <a:spcPts val="3200"/>
              </a:spcBef>
              <a:buFont typeface="Montserrat"/>
              <a:buNone/>
            </a:pPr>
            <a:r>
              <a:rPr lang="nl-NL" sz="5400" b="0" dirty="0">
                <a:solidFill>
                  <a:srgbClr val="FFFFFF"/>
                </a:solidFill>
                <a:latin typeface="Poppins" panose="00000500000000000000" pitchFamily="2" charset="0"/>
                <a:cs typeface="Poppins" panose="00000500000000000000" pitchFamily="2" charset="0"/>
              </a:rPr>
              <a:t>VERSOENING</a:t>
            </a:r>
          </a:p>
          <a:p>
            <a:pPr marL="0" indent="0">
              <a:spcBef>
                <a:spcPts val="3200"/>
              </a:spcBef>
              <a:buFont typeface="Montserrat"/>
              <a:buNone/>
            </a:pPr>
            <a:r>
              <a:rPr lang="nl-NL" sz="5400" b="0" dirty="0">
                <a:solidFill>
                  <a:srgbClr val="FFFFFF"/>
                </a:solidFill>
                <a:latin typeface="Poppins" panose="00000500000000000000" pitchFamily="2" charset="0"/>
                <a:cs typeface="Poppins" panose="00000500000000000000" pitchFamily="2" charset="0"/>
              </a:rPr>
              <a:t>OORWINNING</a:t>
            </a:r>
          </a:p>
          <a:p>
            <a:pPr marL="0" indent="0">
              <a:spcBef>
                <a:spcPts val="3200"/>
              </a:spcBef>
              <a:spcAft>
                <a:spcPts val="3200"/>
              </a:spcAft>
              <a:buFont typeface="Montserrat"/>
              <a:buNone/>
            </a:pPr>
            <a:r>
              <a:rPr lang="nl-NL" sz="5400" b="0" dirty="0">
                <a:solidFill>
                  <a:srgbClr val="FFFFFF"/>
                </a:solidFill>
                <a:latin typeface="Poppins" panose="00000500000000000000" pitchFamily="2" charset="0"/>
                <a:cs typeface="Poppins" panose="00000500000000000000" pitchFamily="2" charset="0"/>
              </a:rPr>
              <a:t>OORDEEL (SAAK REGMAAK)</a:t>
            </a:r>
          </a:p>
        </p:txBody>
      </p:sp>
      <p:grpSp>
        <p:nvGrpSpPr>
          <p:cNvPr id="25" name="Google Shape;195;p34">
            <a:extLst>
              <a:ext uri="{FF2B5EF4-FFF2-40B4-BE49-F238E27FC236}">
                <a16:creationId xmlns:a16="http://schemas.microsoft.com/office/drawing/2014/main" id="{9AD75F35-A992-E46E-01E0-EB72DF57953F}"/>
              </a:ext>
            </a:extLst>
          </p:cNvPr>
          <p:cNvGrpSpPr/>
          <p:nvPr/>
        </p:nvGrpSpPr>
        <p:grpSpPr>
          <a:xfrm>
            <a:off x="10863715" y="7415883"/>
            <a:ext cx="2540733" cy="1499799"/>
            <a:chOff x="0" y="-51"/>
            <a:chExt cx="4796550" cy="3047753"/>
          </a:xfrm>
          <a:solidFill>
            <a:srgbClr val="EC6D25"/>
          </a:solidFill>
        </p:grpSpPr>
        <p:sp>
          <p:nvSpPr>
            <p:cNvPr id="26" name="Google Shape;196;p34">
              <a:extLst>
                <a:ext uri="{FF2B5EF4-FFF2-40B4-BE49-F238E27FC236}">
                  <a16:creationId xmlns:a16="http://schemas.microsoft.com/office/drawing/2014/main" id="{27683F5A-2CF1-D65A-75CF-CEF8037C2FD2}"/>
                </a:ext>
              </a:extLst>
            </p:cNvPr>
            <p:cNvSpPr/>
            <p:nvPr/>
          </p:nvSpPr>
          <p:spPr>
            <a:xfrm>
              <a:off x="0" y="990310"/>
              <a:ext cx="4796550" cy="1067148"/>
            </a:xfrm>
            <a:custGeom>
              <a:avLst/>
              <a:gdLst/>
              <a:ahLst/>
              <a:cxnLst/>
              <a:rect l="l" t="t" r="r" b="b"/>
              <a:pathLst>
                <a:path w="21600" h="21600" extrusionOk="0">
                  <a:moveTo>
                    <a:pt x="0" y="10800"/>
                  </a:moveTo>
                  <a:cubicBezTo>
                    <a:pt x="0" y="7818"/>
                    <a:pt x="269" y="5118"/>
                    <a:pt x="704" y="3163"/>
                  </a:cubicBezTo>
                  <a:cubicBezTo>
                    <a:pt x="1139" y="1209"/>
                    <a:pt x="1739" y="0"/>
                    <a:pt x="2403" y="0"/>
                  </a:cubicBezTo>
                  <a:lnTo>
                    <a:pt x="19197" y="0"/>
                  </a:lnTo>
                  <a:cubicBezTo>
                    <a:pt x="19861" y="0"/>
                    <a:pt x="20461" y="1209"/>
                    <a:pt x="20896" y="3163"/>
                  </a:cubicBezTo>
                  <a:cubicBezTo>
                    <a:pt x="21331" y="5118"/>
                    <a:pt x="21600" y="7818"/>
                    <a:pt x="21600" y="10800"/>
                  </a:cubicBezTo>
                  <a:cubicBezTo>
                    <a:pt x="21600" y="13782"/>
                    <a:pt x="21331" y="16482"/>
                    <a:pt x="20896" y="18437"/>
                  </a:cubicBezTo>
                  <a:cubicBezTo>
                    <a:pt x="20461" y="20391"/>
                    <a:pt x="19861" y="21600"/>
                    <a:pt x="19197" y="21600"/>
                  </a:cubicBezTo>
                  <a:lnTo>
                    <a:pt x="2403" y="21600"/>
                  </a:lnTo>
                  <a:cubicBezTo>
                    <a:pt x="1739" y="21600"/>
                    <a:pt x="1139" y="20391"/>
                    <a:pt x="704" y="18437"/>
                  </a:cubicBezTo>
                  <a:cubicBezTo>
                    <a:pt x="269" y="16482"/>
                    <a:pt x="0" y="13782"/>
                    <a:pt x="0" y="10800"/>
                  </a:cubicBezTo>
                  <a:close/>
                </a:path>
              </a:pathLst>
            </a:custGeom>
            <a:grpFill/>
            <a:ln>
              <a:noFill/>
            </a:ln>
          </p:spPr>
          <p:txBody>
            <a:bodyPr spcFirstLastPara="1" wrap="square" lIns="45700" tIns="45700" rIns="45700" bIns="45700" anchor="t" anchorCtr="0">
              <a:noAutofit/>
            </a:bodyPr>
            <a:lstStyle/>
            <a:p>
              <a:pPr marL="0" marR="0" lvl="0" indent="0" algn="ctr" rtl="0">
                <a:lnSpc>
                  <a:spcPct val="80000"/>
                </a:lnSpc>
                <a:spcBef>
                  <a:spcPts val="0"/>
                </a:spcBef>
                <a:spcAft>
                  <a:spcPts val="0"/>
                </a:spcAft>
                <a:buClr>
                  <a:srgbClr val="333333"/>
                </a:buClr>
                <a:buSzPts val="7000"/>
                <a:buFont typeface="Helvetica Neue Light"/>
                <a:buNone/>
              </a:pPr>
              <a:endParaRPr>
                <a:sym typeface="Helvetica Neue Light"/>
              </a:endParaRPr>
            </a:p>
          </p:txBody>
        </p:sp>
        <p:sp>
          <p:nvSpPr>
            <p:cNvPr id="27" name="Google Shape;197;p34">
              <a:extLst>
                <a:ext uri="{FF2B5EF4-FFF2-40B4-BE49-F238E27FC236}">
                  <a16:creationId xmlns:a16="http://schemas.microsoft.com/office/drawing/2014/main" id="{36D04EA1-A6DB-1AB9-7275-FF5B37548F3E}"/>
                </a:ext>
              </a:extLst>
            </p:cNvPr>
            <p:cNvSpPr/>
            <p:nvPr/>
          </p:nvSpPr>
          <p:spPr>
            <a:xfrm>
              <a:off x="2739045" y="-51"/>
              <a:ext cx="2057442" cy="2057442"/>
            </a:xfrm>
            <a:custGeom>
              <a:avLst/>
              <a:gdLst/>
              <a:ahLst/>
              <a:cxnLst/>
              <a:rect l="l" t="t" r="r" b="b"/>
              <a:pathLst>
                <a:path w="20559" h="20559" extrusionOk="0">
                  <a:moveTo>
                    <a:pt x="1562" y="1562"/>
                  </a:moveTo>
                  <a:cubicBezTo>
                    <a:pt x="-520" y="3644"/>
                    <a:pt x="-520" y="7020"/>
                    <a:pt x="1562" y="9102"/>
                  </a:cubicBezTo>
                  <a:lnTo>
                    <a:pt x="11458" y="18998"/>
                  </a:lnTo>
                  <a:cubicBezTo>
                    <a:pt x="13540" y="21080"/>
                    <a:pt x="16916" y="21080"/>
                    <a:pt x="18998" y="18998"/>
                  </a:cubicBezTo>
                  <a:cubicBezTo>
                    <a:pt x="21080" y="16916"/>
                    <a:pt x="21080" y="13540"/>
                    <a:pt x="18998" y="11458"/>
                  </a:cubicBezTo>
                  <a:lnTo>
                    <a:pt x="9102" y="1562"/>
                  </a:lnTo>
                  <a:cubicBezTo>
                    <a:pt x="7020" y="-520"/>
                    <a:pt x="3644" y="-520"/>
                    <a:pt x="1562" y="1562"/>
                  </a:cubicBezTo>
                  <a:close/>
                </a:path>
              </a:pathLst>
            </a:custGeom>
            <a:grpFill/>
            <a:ln>
              <a:noFill/>
            </a:ln>
          </p:spPr>
          <p:txBody>
            <a:bodyPr spcFirstLastPara="1" wrap="square" lIns="45700" tIns="45700" rIns="45700" bIns="45700" anchor="t" anchorCtr="0">
              <a:noAutofit/>
            </a:bodyPr>
            <a:lstStyle/>
            <a:p>
              <a:pPr marL="0" marR="0" lvl="0" indent="0" algn="ctr" rtl="0">
                <a:lnSpc>
                  <a:spcPct val="80000"/>
                </a:lnSpc>
                <a:spcBef>
                  <a:spcPts val="0"/>
                </a:spcBef>
                <a:spcAft>
                  <a:spcPts val="0"/>
                </a:spcAft>
                <a:buClr>
                  <a:srgbClr val="333333"/>
                </a:buClr>
                <a:buSzPts val="7000"/>
                <a:buFont typeface="Helvetica Neue Light"/>
                <a:buNone/>
              </a:pPr>
              <a:endParaRPr>
                <a:sym typeface="Helvetica Neue Light"/>
              </a:endParaRPr>
            </a:p>
          </p:txBody>
        </p:sp>
        <p:sp>
          <p:nvSpPr>
            <p:cNvPr id="28" name="Google Shape;198;p34">
              <a:extLst>
                <a:ext uri="{FF2B5EF4-FFF2-40B4-BE49-F238E27FC236}">
                  <a16:creationId xmlns:a16="http://schemas.microsoft.com/office/drawing/2014/main" id="{A6425FB2-D899-BAF0-E263-71008DFFCDC1}"/>
                </a:ext>
              </a:extLst>
            </p:cNvPr>
            <p:cNvSpPr/>
            <p:nvPr/>
          </p:nvSpPr>
          <p:spPr>
            <a:xfrm>
              <a:off x="2739045" y="990260"/>
              <a:ext cx="2057442" cy="2057442"/>
            </a:xfrm>
            <a:custGeom>
              <a:avLst/>
              <a:gdLst/>
              <a:ahLst/>
              <a:cxnLst/>
              <a:rect l="l" t="t" r="r" b="b"/>
              <a:pathLst>
                <a:path w="20559" h="20559" extrusionOk="0">
                  <a:moveTo>
                    <a:pt x="18998" y="1562"/>
                  </a:moveTo>
                  <a:cubicBezTo>
                    <a:pt x="16916" y="-520"/>
                    <a:pt x="13540" y="-520"/>
                    <a:pt x="11458" y="1562"/>
                  </a:cubicBezTo>
                  <a:lnTo>
                    <a:pt x="1562" y="11458"/>
                  </a:lnTo>
                  <a:cubicBezTo>
                    <a:pt x="-520" y="13540"/>
                    <a:pt x="-520" y="16916"/>
                    <a:pt x="1562" y="18998"/>
                  </a:cubicBezTo>
                  <a:cubicBezTo>
                    <a:pt x="3644" y="21080"/>
                    <a:pt x="7020" y="21080"/>
                    <a:pt x="9102" y="18998"/>
                  </a:cubicBezTo>
                  <a:lnTo>
                    <a:pt x="18998" y="9102"/>
                  </a:lnTo>
                  <a:cubicBezTo>
                    <a:pt x="21080" y="7020"/>
                    <a:pt x="21080" y="3644"/>
                    <a:pt x="18998" y="1562"/>
                  </a:cubicBezTo>
                  <a:close/>
                </a:path>
              </a:pathLst>
            </a:custGeom>
            <a:grpFill/>
            <a:ln>
              <a:noFill/>
            </a:ln>
          </p:spPr>
          <p:txBody>
            <a:bodyPr spcFirstLastPara="1" wrap="square" lIns="45700" tIns="45700" rIns="45700" bIns="45700" anchor="t" anchorCtr="0">
              <a:noAutofit/>
            </a:bodyPr>
            <a:lstStyle/>
            <a:p>
              <a:pPr marL="0" marR="0" lvl="0" indent="0" algn="ctr" rtl="0">
                <a:lnSpc>
                  <a:spcPct val="80000"/>
                </a:lnSpc>
                <a:spcBef>
                  <a:spcPts val="0"/>
                </a:spcBef>
                <a:spcAft>
                  <a:spcPts val="0"/>
                </a:spcAft>
                <a:buClr>
                  <a:srgbClr val="333333"/>
                </a:buClr>
                <a:buSzPts val="7000"/>
                <a:buFont typeface="Helvetica Neue Light"/>
                <a:buNone/>
              </a:pPr>
              <a:endParaRPr>
                <a:sym typeface="Helvetica Neue Light"/>
              </a:endParaRPr>
            </a:p>
          </p:txBody>
        </p:sp>
      </p:gr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3">
          <a:extLst>
            <a:ext uri="{FF2B5EF4-FFF2-40B4-BE49-F238E27FC236}">
              <a16:creationId xmlns:a16="http://schemas.microsoft.com/office/drawing/2014/main" id="{95D75761-DC60-D715-51E6-562BCA9EB263}"/>
            </a:ext>
          </a:extLst>
        </p:cNvPr>
        <p:cNvGrpSpPr/>
        <p:nvPr/>
      </p:nvGrpSpPr>
      <p:grpSpPr>
        <a:xfrm>
          <a:off x="0" y="0"/>
          <a:ext cx="0" cy="0"/>
          <a:chOff x="0" y="0"/>
          <a:chExt cx="0" cy="0"/>
        </a:xfrm>
      </p:grpSpPr>
      <p:sp>
        <p:nvSpPr>
          <p:cNvPr id="3" name="Google Shape;277;p42">
            <a:extLst>
              <a:ext uri="{FF2B5EF4-FFF2-40B4-BE49-F238E27FC236}">
                <a16:creationId xmlns:a16="http://schemas.microsoft.com/office/drawing/2014/main" id="{DB27FE1F-2CE8-4CB9-9C8C-7E3BC58BBEE5}"/>
              </a:ext>
            </a:extLst>
          </p:cNvPr>
          <p:cNvSpPr/>
          <p:nvPr/>
        </p:nvSpPr>
        <p:spPr>
          <a:xfrm>
            <a:off x="12134117" y="0"/>
            <a:ext cx="12298136" cy="13716000"/>
          </a:xfrm>
          <a:prstGeom prst="rect">
            <a:avLst/>
          </a:prstGeom>
          <a:solidFill>
            <a:srgbClr val="7E8FA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dirty="0">
              <a:solidFill>
                <a:srgbClr val="FFFFFF"/>
              </a:solidFill>
              <a:latin typeface="Montserrat"/>
              <a:ea typeface="Montserrat"/>
              <a:cs typeface="Montserrat"/>
              <a:sym typeface="Montserrat"/>
            </a:endParaRPr>
          </a:p>
        </p:txBody>
      </p:sp>
      <p:sp>
        <p:nvSpPr>
          <p:cNvPr id="6" name="Google Shape;235;p38">
            <a:extLst>
              <a:ext uri="{FF2B5EF4-FFF2-40B4-BE49-F238E27FC236}">
                <a16:creationId xmlns:a16="http://schemas.microsoft.com/office/drawing/2014/main" id="{5655A856-F2B5-71A2-5D4E-C9C622956149}"/>
              </a:ext>
            </a:extLst>
          </p:cNvPr>
          <p:cNvSpPr txBox="1"/>
          <p:nvPr/>
        </p:nvSpPr>
        <p:spPr>
          <a:xfrm>
            <a:off x="1359877" y="1902217"/>
            <a:ext cx="21613386" cy="1005698"/>
          </a:xfrm>
          <a:prstGeom prst="rect">
            <a:avLst/>
          </a:prstGeom>
          <a:noFill/>
          <a:ln>
            <a:noFill/>
          </a:ln>
        </p:spPr>
        <p:txBody>
          <a:bodyPr spcFirstLastPara="1" wrap="square" lIns="50800" tIns="50800" rIns="50800" bIns="50800" anchor="ctr" anchorCtr="0">
            <a:noAutofit/>
          </a:bodyPr>
          <a:lstStyle/>
          <a:p>
            <a:pPr marL="0" marR="0" lvl="0" indent="0" algn="l" rtl="0">
              <a:lnSpc>
                <a:spcPct val="80000"/>
              </a:lnSpc>
              <a:spcBef>
                <a:spcPts val="0"/>
              </a:spcBef>
              <a:spcAft>
                <a:spcPts val="0"/>
              </a:spcAft>
              <a:buClr>
                <a:srgbClr val="333434"/>
              </a:buClr>
              <a:buSzPts val="7600"/>
              <a:buFont typeface="Montserrat"/>
              <a:buNone/>
            </a:pPr>
            <a:r>
              <a:rPr lang="nl-NL" sz="6000" i="0" u="none" strike="noStrike" cap="none" dirty="0">
                <a:solidFill>
                  <a:schemeClr val="bg1"/>
                </a:solidFill>
                <a:latin typeface="Visby CF Extra Bold" pitchFamily="50" charset="0"/>
                <a:ea typeface="Montserrat"/>
                <a:cs typeface="Montserrat"/>
                <a:sym typeface="Montserrat"/>
              </a:rPr>
              <a:t>EVANGELIE WAARHEDE</a:t>
            </a:r>
          </a:p>
        </p:txBody>
      </p:sp>
      <p:sp>
        <p:nvSpPr>
          <p:cNvPr id="7" name="Google Shape;232;p38">
            <a:extLst>
              <a:ext uri="{FF2B5EF4-FFF2-40B4-BE49-F238E27FC236}">
                <a16:creationId xmlns:a16="http://schemas.microsoft.com/office/drawing/2014/main" id="{8D475D08-30A8-2905-2E73-342784985C8A}"/>
              </a:ext>
            </a:extLst>
          </p:cNvPr>
          <p:cNvSpPr/>
          <p:nvPr/>
        </p:nvSpPr>
        <p:spPr>
          <a:xfrm>
            <a:off x="1437644" y="1336211"/>
            <a:ext cx="7814286" cy="140085"/>
          </a:xfrm>
          <a:prstGeom prst="rect">
            <a:avLst/>
          </a:prstGeom>
          <a:solidFill>
            <a:schemeClr val="bg1"/>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sp>
        <p:nvSpPr>
          <p:cNvPr id="16" name="Google Shape;194;p34">
            <a:extLst>
              <a:ext uri="{FF2B5EF4-FFF2-40B4-BE49-F238E27FC236}">
                <a16:creationId xmlns:a16="http://schemas.microsoft.com/office/drawing/2014/main" id="{184C05CF-379B-4B0A-021A-3E0F84AC90C2}"/>
              </a:ext>
            </a:extLst>
          </p:cNvPr>
          <p:cNvSpPr txBox="1">
            <a:spLocks/>
          </p:cNvSpPr>
          <p:nvPr/>
        </p:nvSpPr>
        <p:spPr>
          <a:xfrm>
            <a:off x="1437644" y="6019027"/>
            <a:ext cx="7668557" cy="579475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pPr marL="914400" indent="-914400">
              <a:buClr>
                <a:schemeClr val="bg1"/>
              </a:buClr>
              <a:buSzPts val="5600"/>
              <a:buFont typeface="+mj-lt"/>
              <a:buAutoNum type="alphaUcPeriod"/>
            </a:pPr>
            <a:r>
              <a:rPr lang="nl-NL" sz="5400" b="0" dirty="0">
                <a:solidFill>
                  <a:srgbClr val="FFFFFF"/>
                </a:solidFill>
                <a:latin typeface="Poppins" panose="00000500000000000000" pitchFamily="2" charset="0"/>
                <a:cs typeface="Poppins" panose="00000500000000000000" pitchFamily="2" charset="0"/>
              </a:rPr>
              <a:t>KOMS (VLEESWORDING)</a:t>
            </a:r>
          </a:p>
        </p:txBody>
      </p:sp>
      <p:sp>
        <p:nvSpPr>
          <p:cNvPr id="23" name="Google Shape;194;p34">
            <a:extLst>
              <a:ext uri="{FF2B5EF4-FFF2-40B4-BE49-F238E27FC236}">
                <a16:creationId xmlns:a16="http://schemas.microsoft.com/office/drawing/2014/main" id="{CC7742DD-45D8-C67E-A28D-2CE553FA1F94}"/>
              </a:ext>
            </a:extLst>
          </p:cNvPr>
          <p:cNvSpPr txBox="1">
            <a:spLocks/>
          </p:cNvSpPr>
          <p:nvPr/>
        </p:nvSpPr>
        <p:spPr>
          <a:xfrm>
            <a:off x="13516978" y="3333836"/>
            <a:ext cx="9949305" cy="66499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pPr marL="0" indent="0">
              <a:buClr>
                <a:srgbClr val="000000"/>
              </a:buClr>
              <a:buSzPts val="5600"/>
              <a:buFont typeface="Arial"/>
              <a:buNone/>
            </a:pPr>
            <a:endParaRPr lang="nl-NL" sz="4000" b="0" dirty="0">
              <a:solidFill>
                <a:srgbClr val="FFFFFF"/>
              </a:solidFill>
              <a:latin typeface="Poppins" panose="00000500000000000000" pitchFamily="2" charset="0"/>
              <a:cs typeface="Poppins" panose="00000500000000000000" pitchFamily="2" charset="0"/>
            </a:endParaRPr>
          </a:p>
          <a:p>
            <a:pPr marL="0" indent="0">
              <a:buClr>
                <a:srgbClr val="000000"/>
              </a:buClr>
              <a:buSzPts val="5600"/>
              <a:buFont typeface="Arial"/>
              <a:buNone/>
            </a:pPr>
            <a:r>
              <a:rPr lang="nl-NL" sz="4000" b="0" dirty="0">
                <a:solidFill>
                  <a:srgbClr val="FFFFFF"/>
                </a:solidFill>
                <a:latin typeface="Poppins" panose="00000500000000000000" pitchFamily="2" charset="0"/>
                <a:cs typeface="Poppins" panose="00000500000000000000" pitchFamily="2" charset="0"/>
              </a:rPr>
              <a:t>JOHANNES 1:14  </a:t>
            </a:r>
          </a:p>
          <a:p>
            <a:pPr marL="0" indent="0">
              <a:buClr>
                <a:srgbClr val="000000"/>
              </a:buClr>
              <a:buSzPts val="5600"/>
              <a:buFont typeface="Arial"/>
              <a:buNone/>
            </a:pPr>
            <a:endParaRPr lang="nl-NL" sz="4000" b="0" dirty="0">
              <a:solidFill>
                <a:srgbClr val="FFFFFF"/>
              </a:solidFill>
              <a:latin typeface="Poppins" panose="00000500000000000000" pitchFamily="2" charset="0"/>
              <a:cs typeface="Poppins" panose="00000500000000000000" pitchFamily="2" charset="0"/>
            </a:endParaRPr>
          </a:p>
          <a:p>
            <a:pPr marL="0" indent="0">
              <a:buClr>
                <a:srgbClr val="000000"/>
              </a:buClr>
              <a:buSzPts val="5600"/>
              <a:buFont typeface="Arial"/>
              <a:buNone/>
            </a:pPr>
            <a:r>
              <a:rPr lang="nl-NL" sz="2800" b="0" dirty="0">
                <a:solidFill>
                  <a:srgbClr val="FFFFFF"/>
                </a:solidFill>
                <a:latin typeface="Poppins" panose="00000500000000000000" pitchFamily="2" charset="0"/>
                <a:cs typeface="Poppins" panose="00000500000000000000" pitchFamily="2" charset="0"/>
              </a:rPr>
              <a:t>14</a:t>
            </a:r>
            <a:r>
              <a:rPr lang="nl-NL" sz="4400" b="0" dirty="0">
                <a:solidFill>
                  <a:srgbClr val="FFFFFF"/>
                </a:solidFill>
                <a:latin typeface="Poppins" panose="00000500000000000000" pitchFamily="2" charset="0"/>
                <a:cs typeface="Poppins" panose="00000500000000000000" pitchFamily="2" charset="0"/>
              </a:rPr>
              <a:t>En die Woord het vlees geword</a:t>
            </a:r>
          </a:p>
          <a:p>
            <a:pPr marL="0" indent="0">
              <a:buClr>
                <a:srgbClr val="000000"/>
              </a:buClr>
              <a:buSzPts val="5600"/>
              <a:buFont typeface="Arial"/>
              <a:buNone/>
            </a:pPr>
            <a:r>
              <a:rPr lang="nl-NL" sz="4400" b="0" dirty="0">
                <a:solidFill>
                  <a:srgbClr val="FFFFFF"/>
                </a:solidFill>
                <a:latin typeface="Poppins" panose="00000500000000000000" pitchFamily="2" charset="0"/>
                <a:cs typeface="Poppins" panose="00000500000000000000" pitchFamily="2" charset="0"/>
              </a:rPr>
              <a:t>en onder ons kom woon,</a:t>
            </a:r>
          </a:p>
          <a:p>
            <a:pPr marL="0" indent="0">
              <a:buClr>
                <a:srgbClr val="000000"/>
              </a:buClr>
              <a:buSzPts val="5600"/>
              <a:buFont typeface="Arial"/>
              <a:buNone/>
            </a:pPr>
            <a:r>
              <a:rPr lang="nl-NL" sz="4400" b="0" dirty="0">
                <a:solidFill>
                  <a:srgbClr val="FFFFFF"/>
                </a:solidFill>
                <a:latin typeface="Poppins" panose="00000500000000000000" pitchFamily="2" charset="0"/>
                <a:cs typeface="Poppins" panose="00000500000000000000" pitchFamily="2" charset="0"/>
              </a:rPr>
              <a:t>en ons het sy heerlikheid aanskou,</a:t>
            </a:r>
          </a:p>
          <a:p>
            <a:pPr marL="0" indent="0">
              <a:buClr>
                <a:srgbClr val="000000"/>
              </a:buClr>
              <a:buSzPts val="5600"/>
              <a:buFont typeface="Arial"/>
              <a:buNone/>
            </a:pPr>
            <a:r>
              <a:rPr lang="nl-NL" sz="4400" b="0" dirty="0">
                <a:solidFill>
                  <a:srgbClr val="FFFFFF"/>
                </a:solidFill>
                <a:latin typeface="Poppins" panose="00000500000000000000" pitchFamily="2" charset="0"/>
                <a:cs typeface="Poppins" panose="00000500000000000000" pitchFamily="2" charset="0"/>
              </a:rPr>
              <a:t>'n heerlikheid soos dié</a:t>
            </a:r>
          </a:p>
          <a:p>
            <a:pPr marL="0" indent="0">
              <a:buClr>
                <a:srgbClr val="000000"/>
              </a:buClr>
              <a:buSzPts val="5600"/>
              <a:buFont typeface="Arial"/>
              <a:buNone/>
            </a:pPr>
            <a:r>
              <a:rPr lang="nl-NL" sz="4400" b="0" dirty="0">
                <a:solidFill>
                  <a:srgbClr val="FFFFFF"/>
                </a:solidFill>
                <a:latin typeface="Poppins" panose="00000500000000000000" pitchFamily="2" charset="0"/>
                <a:cs typeface="Poppins" panose="00000500000000000000" pitchFamily="2" charset="0"/>
              </a:rPr>
              <a:t>van die unieke Seun van die Vader –</a:t>
            </a:r>
          </a:p>
          <a:p>
            <a:pPr marL="0" indent="0">
              <a:buClr>
                <a:srgbClr val="000000"/>
              </a:buClr>
              <a:buSzPts val="5600"/>
              <a:buFont typeface="Arial"/>
              <a:buNone/>
            </a:pPr>
            <a:r>
              <a:rPr lang="nl-NL" sz="4400" b="0" dirty="0">
                <a:solidFill>
                  <a:srgbClr val="FFFFFF"/>
                </a:solidFill>
                <a:latin typeface="Poppins" panose="00000500000000000000" pitchFamily="2" charset="0"/>
                <a:cs typeface="Poppins" panose="00000500000000000000" pitchFamily="2" charset="0"/>
              </a:rPr>
              <a:t>vol genade en waarheid.</a:t>
            </a:r>
          </a:p>
          <a:p>
            <a:pPr marL="0" indent="0">
              <a:buClr>
                <a:srgbClr val="000000"/>
              </a:buClr>
              <a:buSzPts val="5600"/>
              <a:buFont typeface="Arial"/>
              <a:buNone/>
            </a:pPr>
            <a:endParaRPr lang="nl-NL" sz="4000" b="0" dirty="0">
              <a:solidFill>
                <a:srgbClr val="FFFFFF"/>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8728893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8"/>
          <p:cNvSpPr/>
          <p:nvPr/>
        </p:nvSpPr>
        <p:spPr>
          <a:xfrm>
            <a:off x="961292" y="1789423"/>
            <a:ext cx="21654868" cy="2167472"/>
          </a:xfrm>
          <a:prstGeom prst="rect">
            <a:avLst/>
          </a:prstGeom>
          <a:solidFill>
            <a:srgbClr val="1B3A7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dirty="0">
              <a:solidFill>
                <a:srgbClr val="FFFFFF"/>
              </a:solidFill>
              <a:latin typeface="Montserrat"/>
              <a:ea typeface="Montserrat"/>
              <a:cs typeface="Montserrat"/>
              <a:sym typeface="Montserrat"/>
            </a:endParaRPr>
          </a:p>
        </p:txBody>
      </p:sp>
      <p:pic>
        <p:nvPicPr>
          <p:cNvPr id="8" name="Picture 7" descr="Close-up of a waterfall&#10;&#10;AI-generated content may be incorrect.">
            <a:extLst>
              <a:ext uri="{FF2B5EF4-FFF2-40B4-BE49-F238E27FC236}">
                <a16:creationId xmlns:a16="http://schemas.microsoft.com/office/drawing/2014/main" id="{864C81CB-546D-93C3-03F5-4D5FD52490D9}"/>
              </a:ext>
            </a:extLst>
          </p:cNvPr>
          <p:cNvPicPr>
            <a:picLocks noChangeAspect="1"/>
          </p:cNvPicPr>
          <p:nvPr/>
        </p:nvPicPr>
        <p:blipFill>
          <a:blip r:embed="rId3"/>
          <a:srcRect l="983" t="43141" r="727" b="38350"/>
          <a:stretch>
            <a:fillRect/>
          </a:stretch>
        </p:blipFill>
        <p:spPr>
          <a:xfrm>
            <a:off x="1650491" y="1074460"/>
            <a:ext cx="21486894" cy="2127788"/>
          </a:xfrm>
          <a:prstGeom prst="rect">
            <a:avLst/>
          </a:prstGeom>
        </p:spPr>
      </p:pic>
      <p:sp>
        <p:nvSpPr>
          <p:cNvPr id="232" name="Google Shape;232;p38"/>
          <p:cNvSpPr/>
          <p:nvPr/>
        </p:nvSpPr>
        <p:spPr>
          <a:xfrm>
            <a:off x="13887923" y="12178127"/>
            <a:ext cx="9897434" cy="102864"/>
          </a:xfrm>
          <a:prstGeom prst="rect">
            <a:avLst/>
          </a:prstGeom>
          <a:solidFill>
            <a:srgbClr val="1B3A70"/>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sp>
        <p:nvSpPr>
          <p:cNvPr id="233" name="Google Shape;233;p38"/>
          <p:cNvSpPr txBox="1"/>
          <p:nvPr/>
        </p:nvSpPr>
        <p:spPr>
          <a:xfrm>
            <a:off x="1822450" y="4864965"/>
            <a:ext cx="20739099" cy="6958747"/>
          </a:xfrm>
          <a:prstGeom prst="rect">
            <a:avLst/>
          </a:prstGeom>
          <a:noFill/>
          <a:ln>
            <a:noFill/>
          </a:ln>
        </p:spPr>
        <p:txBody>
          <a:bodyPr spcFirstLastPara="1" wrap="square" lIns="50800" tIns="50800" rIns="50800" bIns="50800" anchor="ctr" anchorCtr="0">
            <a:noAutofit/>
          </a:bodyPr>
          <a:lstStyle/>
          <a:p>
            <a:pPr marL="0" marR="0" lvl="0" indent="0" algn="ctr" rtl="0">
              <a:lnSpc>
                <a:spcPct val="150000"/>
              </a:lnSpc>
              <a:spcBef>
                <a:spcPts val="0"/>
              </a:spcBef>
              <a:spcAft>
                <a:spcPts val="0"/>
              </a:spcAft>
              <a:buClr>
                <a:srgbClr val="333434"/>
              </a:buClr>
              <a:buSzPts val="2600"/>
              <a:buFont typeface="Montserrat"/>
              <a:buNone/>
            </a:pPr>
            <a:r>
              <a:rPr lang="en-US" sz="4400" i="0" u="none" strike="noStrike" cap="none" dirty="0">
                <a:solidFill>
                  <a:srgbClr val="333434"/>
                </a:solidFill>
                <a:latin typeface="Poppins" panose="00000500000000000000" pitchFamily="2" charset="0"/>
                <a:ea typeface="Montserrat"/>
                <a:cs typeface="Poppins" panose="00000500000000000000" pitchFamily="2" charset="0"/>
                <a:sym typeface="Montserrat"/>
              </a:rPr>
              <a:t>“Almost by definition, Christians know The Gospel … having said that, ‘gospel’ is one of those words that is so basic, so fundamental to </a:t>
            </a:r>
            <a:r>
              <a:rPr lang="en-US" sz="4400" i="0" u="none" strike="noStrike" cap="none" dirty="0" err="1">
                <a:solidFill>
                  <a:srgbClr val="333434"/>
                </a:solidFill>
                <a:latin typeface="Poppins" panose="00000500000000000000" pitchFamily="2" charset="0"/>
                <a:ea typeface="Montserrat"/>
                <a:cs typeface="Poppins" panose="00000500000000000000" pitchFamily="2" charset="0"/>
                <a:sym typeface="Montserrat"/>
              </a:rPr>
              <a:t>christian</a:t>
            </a:r>
            <a:r>
              <a:rPr lang="en-US" sz="4400" i="0" u="none" strike="noStrike" cap="none" dirty="0">
                <a:solidFill>
                  <a:srgbClr val="333434"/>
                </a:solidFill>
                <a:latin typeface="Poppins" panose="00000500000000000000" pitchFamily="2" charset="0"/>
                <a:ea typeface="Montserrat"/>
                <a:cs typeface="Poppins" panose="00000500000000000000" pitchFamily="2" charset="0"/>
                <a:sym typeface="Montserrat"/>
              </a:rPr>
              <a:t> life that it can be taken for granted. It can become the term for just about anything at all in the Christian faith. ‘Gospel’ can become so full of meaning … that it can be emptied of meaning altogether. Like the word ‘love’ in popular music, ‘gospel’ can mean everything and nothing at the same time.” </a:t>
            </a:r>
          </a:p>
        </p:txBody>
      </p:sp>
      <p:sp>
        <p:nvSpPr>
          <p:cNvPr id="234" name="Google Shape;234;p38"/>
          <p:cNvSpPr txBox="1"/>
          <p:nvPr/>
        </p:nvSpPr>
        <p:spPr>
          <a:xfrm>
            <a:off x="10394712" y="12198066"/>
            <a:ext cx="13924275" cy="1067432"/>
          </a:xfrm>
          <a:prstGeom prst="rect">
            <a:avLst/>
          </a:prstGeom>
          <a:noFill/>
          <a:ln>
            <a:noFill/>
          </a:ln>
        </p:spPr>
        <p:txBody>
          <a:bodyPr spcFirstLastPara="1" wrap="square" lIns="50800" tIns="50800" rIns="50800" bIns="50800" anchor="ctr" anchorCtr="0">
            <a:noAutofit/>
          </a:bodyPr>
          <a:lstStyle/>
          <a:p>
            <a:pPr marL="0" marR="0" lvl="0" indent="0" algn="l" rtl="0">
              <a:lnSpc>
                <a:spcPct val="150000"/>
              </a:lnSpc>
              <a:spcBef>
                <a:spcPts val="0"/>
              </a:spcBef>
              <a:spcAft>
                <a:spcPts val="0"/>
              </a:spcAft>
              <a:buClr>
                <a:srgbClr val="1E2019"/>
              </a:buClr>
              <a:buSzPts val="1800"/>
              <a:buFont typeface="Montserrat"/>
              <a:buNone/>
            </a:pPr>
            <a:r>
              <a:rPr lang="en-US" sz="4000" b="0" i="0" u="none" strike="noStrike" cap="none" dirty="0">
                <a:solidFill>
                  <a:srgbClr val="1E2019"/>
                </a:solidFill>
                <a:latin typeface="Visby CF Demi Bold" pitchFamily="50" charset="0"/>
                <a:ea typeface="Montserrat"/>
                <a:cs typeface="Montserrat"/>
                <a:sym typeface="Montserrat"/>
              </a:rPr>
              <a:t>John Dickson, “</a:t>
            </a:r>
            <a:r>
              <a:rPr lang="en-US" sz="4000" b="0" i="1" u="none" strike="noStrike" cap="none" dirty="0">
                <a:solidFill>
                  <a:srgbClr val="1E2019"/>
                </a:solidFill>
                <a:latin typeface="Visby CF Demi Bold" pitchFamily="50" charset="0"/>
                <a:ea typeface="Montserrat"/>
                <a:cs typeface="Montserrat"/>
                <a:sym typeface="Montserrat"/>
              </a:rPr>
              <a:t>The Best Kept Secret of Christian Mission”</a:t>
            </a:r>
          </a:p>
        </p:txBody>
      </p:sp>
      <p:sp>
        <p:nvSpPr>
          <p:cNvPr id="235" name="Google Shape;235;p38"/>
          <p:cNvSpPr txBox="1"/>
          <p:nvPr/>
        </p:nvSpPr>
        <p:spPr>
          <a:xfrm>
            <a:off x="1410737" y="2501320"/>
            <a:ext cx="17967950" cy="1282800"/>
          </a:xfrm>
          <a:prstGeom prst="rect">
            <a:avLst/>
          </a:prstGeom>
          <a:noFill/>
          <a:ln>
            <a:noFill/>
          </a:ln>
        </p:spPr>
        <p:txBody>
          <a:bodyPr spcFirstLastPara="1" wrap="square" lIns="50800" tIns="50800" rIns="50800" bIns="50800" anchor="ctr" anchorCtr="0">
            <a:noAutofit/>
          </a:bodyPr>
          <a:lstStyle/>
          <a:p>
            <a:pPr marL="0" marR="0" lvl="0" indent="0" algn="l" rtl="0">
              <a:lnSpc>
                <a:spcPct val="80000"/>
              </a:lnSpc>
              <a:spcBef>
                <a:spcPts val="0"/>
              </a:spcBef>
              <a:spcAft>
                <a:spcPts val="0"/>
              </a:spcAft>
              <a:buClr>
                <a:srgbClr val="333434"/>
              </a:buClr>
              <a:buSzPts val="7600"/>
              <a:buFont typeface="Montserrat"/>
              <a:buNone/>
            </a:pPr>
            <a:r>
              <a:rPr lang="en-US" sz="7600" b="1" i="0" u="none" strike="noStrike" cap="none" dirty="0">
                <a:solidFill>
                  <a:schemeClr val="bg1"/>
                </a:solidFill>
                <a:latin typeface="Visby CF Extra Bold" pitchFamily="50" charset="0"/>
                <a:ea typeface="Montserrat"/>
                <a:cs typeface="Montserrat"/>
                <a:sym typeface="Montserrat"/>
              </a:rPr>
              <a:t>DIE EVANGELIE</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3">
          <a:extLst>
            <a:ext uri="{FF2B5EF4-FFF2-40B4-BE49-F238E27FC236}">
              <a16:creationId xmlns:a16="http://schemas.microsoft.com/office/drawing/2014/main" id="{BA43BCC1-CAD3-8B7C-A9C3-DF820A1A5EE8}"/>
            </a:ext>
          </a:extLst>
        </p:cNvPr>
        <p:cNvGrpSpPr/>
        <p:nvPr/>
      </p:nvGrpSpPr>
      <p:grpSpPr>
        <a:xfrm>
          <a:off x="0" y="0"/>
          <a:ext cx="0" cy="0"/>
          <a:chOff x="0" y="0"/>
          <a:chExt cx="0" cy="0"/>
        </a:xfrm>
      </p:grpSpPr>
      <p:sp>
        <p:nvSpPr>
          <p:cNvPr id="3" name="Google Shape;277;p42">
            <a:extLst>
              <a:ext uri="{FF2B5EF4-FFF2-40B4-BE49-F238E27FC236}">
                <a16:creationId xmlns:a16="http://schemas.microsoft.com/office/drawing/2014/main" id="{BE2B502B-D891-E7C7-37D3-2B68ABEC0DF6}"/>
              </a:ext>
            </a:extLst>
          </p:cNvPr>
          <p:cNvSpPr/>
          <p:nvPr/>
        </p:nvSpPr>
        <p:spPr>
          <a:xfrm>
            <a:off x="12134117" y="0"/>
            <a:ext cx="12298136" cy="13716000"/>
          </a:xfrm>
          <a:prstGeom prst="rect">
            <a:avLst/>
          </a:prstGeom>
          <a:solidFill>
            <a:srgbClr val="7E8FA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dirty="0">
              <a:solidFill>
                <a:srgbClr val="FFFFFF"/>
              </a:solidFill>
              <a:latin typeface="Montserrat"/>
              <a:ea typeface="Montserrat"/>
              <a:cs typeface="Montserrat"/>
              <a:sym typeface="Montserrat"/>
            </a:endParaRPr>
          </a:p>
        </p:txBody>
      </p:sp>
      <p:sp>
        <p:nvSpPr>
          <p:cNvPr id="6" name="Google Shape;235;p38">
            <a:extLst>
              <a:ext uri="{FF2B5EF4-FFF2-40B4-BE49-F238E27FC236}">
                <a16:creationId xmlns:a16="http://schemas.microsoft.com/office/drawing/2014/main" id="{8CE21292-2E8A-8704-365E-6F0BC26715F9}"/>
              </a:ext>
            </a:extLst>
          </p:cNvPr>
          <p:cNvSpPr txBox="1"/>
          <p:nvPr/>
        </p:nvSpPr>
        <p:spPr>
          <a:xfrm>
            <a:off x="1359877" y="1902217"/>
            <a:ext cx="21613386" cy="1005698"/>
          </a:xfrm>
          <a:prstGeom prst="rect">
            <a:avLst/>
          </a:prstGeom>
          <a:noFill/>
          <a:ln>
            <a:noFill/>
          </a:ln>
        </p:spPr>
        <p:txBody>
          <a:bodyPr spcFirstLastPara="1" wrap="square" lIns="50800" tIns="50800" rIns="50800" bIns="50800" anchor="ctr" anchorCtr="0">
            <a:noAutofit/>
          </a:bodyPr>
          <a:lstStyle/>
          <a:p>
            <a:pPr marL="0" marR="0" lvl="0" indent="0" algn="l" rtl="0">
              <a:lnSpc>
                <a:spcPct val="80000"/>
              </a:lnSpc>
              <a:spcBef>
                <a:spcPts val="0"/>
              </a:spcBef>
              <a:spcAft>
                <a:spcPts val="0"/>
              </a:spcAft>
              <a:buClr>
                <a:srgbClr val="333434"/>
              </a:buClr>
              <a:buSzPts val="7600"/>
              <a:buFont typeface="Montserrat"/>
              <a:buNone/>
            </a:pPr>
            <a:r>
              <a:rPr lang="nl-NL" sz="6000" i="0" u="none" strike="noStrike" cap="none" dirty="0">
                <a:solidFill>
                  <a:schemeClr val="bg1"/>
                </a:solidFill>
                <a:latin typeface="Visby CF Extra Bold" pitchFamily="50" charset="0"/>
                <a:ea typeface="Montserrat"/>
                <a:cs typeface="Montserrat"/>
                <a:sym typeface="Montserrat"/>
              </a:rPr>
              <a:t>EVANGELIE WAARHEDE</a:t>
            </a:r>
          </a:p>
        </p:txBody>
      </p:sp>
      <p:sp>
        <p:nvSpPr>
          <p:cNvPr id="7" name="Google Shape;232;p38">
            <a:extLst>
              <a:ext uri="{FF2B5EF4-FFF2-40B4-BE49-F238E27FC236}">
                <a16:creationId xmlns:a16="http://schemas.microsoft.com/office/drawing/2014/main" id="{7E9D4AAA-4693-E3CA-83ED-0AB5803A89E7}"/>
              </a:ext>
            </a:extLst>
          </p:cNvPr>
          <p:cNvSpPr/>
          <p:nvPr/>
        </p:nvSpPr>
        <p:spPr>
          <a:xfrm>
            <a:off x="1437644" y="1336211"/>
            <a:ext cx="7814286" cy="140085"/>
          </a:xfrm>
          <a:prstGeom prst="rect">
            <a:avLst/>
          </a:prstGeom>
          <a:solidFill>
            <a:schemeClr val="bg1"/>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sp>
        <p:nvSpPr>
          <p:cNvPr id="2" name="Google Shape;194;p34">
            <a:extLst>
              <a:ext uri="{FF2B5EF4-FFF2-40B4-BE49-F238E27FC236}">
                <a16:creationId xmlns:a16="http://schemas.microsoft.com/office/drawing/2014/main" id="{61A96C20-F498-28BB-F9D5-DCBFA961CFC6}"/>
              </a:ext>
            </a:extLst>
          </p:cNvPr>
          <p:cNvSpPr txBox="1">
            <a:spLocks/>
          </p:cNvSpPr>
          <p:nvPr/>
        </p:nvSpPr>
        <p:spPr>
          <a:xfrm>
            <a:off x="1359877" y="6019027"/>
            <a:ext cx="7668557" cy="579475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pPr marL="914400" indent="-914400">
              <a:buClr>
                <a:schemeClr val="bg1"/>
              </a:buClr>
              <a:buSzPts val="5600"/>
              <a:buFont typeface="+mj-lt"/>
              <a:buAutoNum type="alphaUcPeriod" startAt="2"/>
            </a:pPr>
            <a:r>
              <a:rPr lang="nl-NL" sz="5400" b="0" dirty="0">
                <a:solidFill>
                  <a:srgbClr val="FFFFFF"/>
                </a:solidFill>
                <a:latin typeface="Poppins" panose="00000500000000000000" pitchFamily="2" charset="0"/>
                <a:cs typeface="Poppins" panose="00000500000000000000" pitchFamily="2" charset="0"/>
              </a:rPr>
              <a:t>LEWE (PERFEKTE REGVERDIGHEID)</a:t>
            </a:r>
          </a:p>
        </p:txBody>
      </p:sp>
      <p:sp>
        <p:nvSpPr>
          <p:cNvPr id="4" name="Google Shape;194;p34">
            <a:extLst>
              <a:ext uri="{FF2B5EF4-FFF2-40B4-BE49-F238E27FC236}">
                <a16:creationId xmlns:a16="http://schemas.microsoft.com/office/drawing/2014/main" id="{09E2AF23-87E6-2B2F-ED57-E3D205DCFAE7}"/>
              </a:ext>
            </a:extLst>
          </p:cNvPr>
          <p:cNvSpPr txBox="1">
            <a:spLocks/>
          </p:cNvSpPr>
          <p:nvPr/>
        </p:nvSpPr>
        <p:spPr>
          <a:xfrm>
            <a:off x="13551878" y="2907915"/>
            <a:ext cx="9949305" cy="700552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pPr marL="0" indent="0">
              <a:buClr>
                <a:srgbClr val="000000"/>
              </a:buClr>
              <a:buSzPts val="5600"/>
              <a:buFont typeface="Arial"/>
              <a:buNone/>
            </a:pPr>
            <a:endParaRPr lang="nl-NL" sz="4000" b="0" dirty="0">
              <a:solidFill>
                <a:srgbClr val="FFFFFF"/>
              </a:solidFill>
              <a:latin typeface="Poppins" panose="00000500000000000000" pitchFamily="2" charset="0"/>
              <a:cs typeface="Poppins" panose="00000500000000000000" pitchFamily="2" charset="0"/>
            </a:endParaRPr>
          </a:p>
          <a:p>
            <a:pPr marL="0" indent="0">
              <a:buClr>
                <a:srgbClr val="000000"/>
              </a:buClr>
              <a:buSzPts val="5600"/>
              <a:buFont typeface="Arial"/>
              <a:buNone/>
            </a:pPr>
            <a:r>
              <a:rPr lang="nl-NL" sz="4000" b="0" dirty="0">
                <a:solidFill>
                  <a:srgbClr val="FFFFFF"/>
                </a:solidFill>
                <a:latin typeface="Poppins" panose="00000500000000000000" pitchFamily="2" charset="0"/>
                <a:cs typeface="Poppins" panose="00000500000000000000" pitchFamily="2" charset="0"/>
              </a:rPr>
              <a:t>1 </a:t>
            </a:r>
            <a:r>
              <a:rPr lang="nl-NL" sz="4000" b="0" dirty="0" err="1">
                <a:solidFill>
                  <a:srgbClr val="FFFFFF"/>
                </a:solidFill>
                <a:latin typeface="Poppins" panose="00000500000000000000" pitchFamily="2" charset="0"/>
                <a:cs typeface="Poppins" panose="00000500000000000000" pitchFamily="2" charset="0"/>
              </a:rPr>
              <a:t>KORINTIëRS</a:t>
            </a:r>
            <a:r>
              <a:rPr lang="nl-NL" sz="4000" b="0" dirty="0">
                <a:solidFill>
                  <a:srgbClr val="FFFFFF"/>
                </a:solidFill>
                <a:latin typeface="Poppins" panose="00000500000000000000" pitchFamily="2" charset="0"/>
                <a:cs typeface="Poppins" panose="00000500000000000000" pitchFamily="2" charset="0"/>
              </a:rPr>
              <a:t> 1:30-31</a:t>
            </a:r>
          </a:p>
          <a:p>
            <a:pPr marL="0" indent="0">
              <a:buClr>
                <a:srgbClr val="000000"/>
              </a:buClr>
              <a:buSzPts val="5600"/>
              <a:buFont typeface="Arial"/>
              <a:buNone/>
            </a:pPr>
            <a:endParaRPr lang="nl-NL" sz="4000" b="0" dirty="0">
              <a:solidFill>
                <a:srgbClr val="FFFFFF"/>
              </a:solidFill>
              <a:latin typeface="Poppins" panose="00000500000000000000" pitchFamily="2" charset="0"/>
              <a:cs typeface="Poppins" panose="00000500000000000000" pitchFamily="2" charset="0"/>
            </a:endParaRPr>
          </a:p>
          <a:p>
            <a:pPr marL="0" indent="0">
              <a:buClr>
                <a:srgbClr val="000000"/>
              </a:buClr>
              <a:buSzPts val="5600"/>
              <a:buFont typeface="Arial"/>
              <a:buNone/>
            </a:pPr>
            <a:r>
              <a:rPr lang="nl-NL" sz="4400" b="0" dirty="0">
                <a:solidFill>
                  <a:srgbClr val="FFFFFF"/>
                </a:solidFill>
                <a:latin typeface="Poppins" panose="00000500000000000000" pitchFamily="2" charset="0"/>
                <a:cs typeface="Poppins" panose="00000500000000000000" pitchFamily="2" charset="0"/>
              </a:rPr>
              <a:t>Deur Hom is julle in Christus Jesus, wat vir ons die wysheid geword het wat van God kom, regverdiging sowel as heiliging en bevryding. </a:t>
            </a:r>
            <a:r>
              <a:rPr lang="nl-NL" sz="2800" b="0" dirty="0">
                <a:solidFill>
                  <a:srgbClr val="FFFFFF"/>
                </a:solidFill>
                <a:latin typeface="Poppins" panose="00000500000000000000" pitchFamily="2" charset="0"/>
                <a:cs typeface="Poppins" panose="00000500000000000000" pitchFamily="2" charset="0"/>
              </a:rPr>
              <a:t>31</a:t>
            </a:r>
            <a:r>
              <a:rPr lang="nl-NL" sz="4400" b="0" dirty="0">
                <a:solidFill>
                  <a:srgbClr val="FFFFFF"/>
                </a:solidFill>
                <a:latin typeface="Poppins" panose="00000500000000000000" pitchFamily="2" charset="0"/>
                <a:cs typeface="Poppins" panose="00000500000000000000" pitchFamily="2" charset="0"/>
              </a:rPr>
              <a:t>Daarom, soos daar geskryf staan: “Wie hom op iets wil beroem, moet hom beroem op die Here.”</a:t>
            </a:r>
          </a:p>
          <a:p>
            <a:pPr marL="0" indent="0">
              <a:buClr>
                <a:srgbClr val="000000"/>
              </a:buClr>
              <a:buSzPts val="5600"/>
              <a:buFont typeface="Arial"/>
              <a:buNone/>
            </a:pPr>
            <a:endParaRPr lang="nl-NL" sz="4000" b="0" dirty="0">
              <a:solidFill>
                <a:srgbClr val="FFFFFF"/>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5959093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3">
          <a:extLst>
            <a:ext uri="{FF2B5EF4-FFF2-40B4-BE49-F238E27FC236}">
              <a16:creationId xmlns:a16="http://schemas.microsoft.com/office/drawing/2014/main" id="{AFA9BFE7-E3B0-0EBB-7373-A310DE0FC59A}"/>
            </a:ext>
          </a:extLst>
        </p:cNvPr>
        <p:cNvGrpSpPr/>
        <p:nvPr/>
      </p:nvGrpSpPr>
      <p:grpSpPr>
        <a:xfrm>
          <a:off x="0" y="0"/>
          <a:ext cx="0" cy="0"/>
          <a:chOff x="0" y="0"/>
          <a:chExt cx="0" cy="0"/>
        </a:xfrm>
      </p:grpSpPr>
      <p:sp>
        <p:nvSpPr>
          <p:cNvPr id="3" name="Google Shape;277;p42">
            <a:extLst>
              <a:ext uri="{FF2B5EF4-FFF2-40B4-BE49-F238E27FC236}">
                <a16:creationId xmlns:a16="http://schemas.microsoft.com/office/drawing/2014/main" id="{4CFF91D7-361A-B0E4-8A81-6AFD1C74BD61}"/>
              </a:ext>
            </a:extLst>
          </p:cNvPr>
          <p:cNvSpPr/>
          <p:nvPr/>
        </p:nvSpPr>
        <p:spPr>
          <a:xfrm>
            <a:off x="12134117" y="0"/>
            <a:ext cx="12298136" cy="13716000"/>
          </a:xfrm>
          <a:prstGeom prst="rect">
            <a:avLst/>
          </a:prstGeom>
          <a:solidFill>
            <a:srgbClr val="7E8FA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dirty="0">
              <a:solidFill>
                <a:srgbClr val="FFFFFF"/>
              </a:solidFill>
              <a:latin typeface="Montserrat"/>
              <a:ea typeface="Montserrat"/>
              <a:cs typeface="Montserrat"/>
              <a:sym typeface="Montserrat"/>
            </a:endParaRPr>
          </a:p>
        </p:txBody>
      </p:sp>
      <p:sp>
        <p:nvSpPr>
          <p:cNvPr id="6" name="Google Shape;235;p38">
            <a:extLst>
              <a:ext uri="{FF2B5EF4-FFF2-40B4-BE49-F238E27FC236}">
                <a16:creationId xmlns:a16="http://schemas.microsoft.com/office/drawing/2014/main" id="{0DE4F6DF-4A70-B945-E118-32545AF652FA}"/>
              </a:ext>
            </a:extLst>
          </p:cNvPr>
          <p:cNvSpPr txBox="1"/>
          <p:nvPr/>
        </p:nvSpPr>
        <p:spPr>
          <a:xfrm>
            <a:off x="1359877" y="1902217"/>
            <a:ext cx="21613386" cy="1005698"/>
          </a:xfrm>
          <a:prstGeom prst="rect">
            <a:avLst/>
          </a:prstGeom>
          <a:noFill/>
          <a:ln>
            <a:noFill/>
          </a:ln>
        </p:spPr>
        <p:txBody>
          <a:bodyPr spcFirstLastPara="1" wrap="square" lIns="50800" tIns="50800" rIns="50800" bIns="50800" anchor="ctr" anchorCtr="0">
            <a:noAutofit/>
          </a:bodyPr>
          <a:lstStyle/>
          <a:p>
            <a:pPr marL="0" marR="0" lvl="0" indent="0" algn="l" rtl="0">
              <a:lnSpc>
                <a:spcPct val="80000"/>
              </a:lnSpc>
              <a:spcBef>
                <a:spcPts val="0"/>
              </a:spcBef>
              <a:spcAft>
                <a:spcPts val="0"/>
              </a:spcAft>
              <a:buClr>
                <a:srgbClr val="333434"/>
              </a:buClr>
              <a:buSzPts val="7600"/>
              <a:buFont typeface="Montserrat"/>
              <a:buNone/>
            </a:pPr>
            <a:r>
              <a:rPr lang="nl-NL" sz="6000" i="0" u="none" strike="noStrike" cap="none" dirty="0">
                <a:solidFill>
                  <a:schemeClr val="bg1"/>
                </a:solidFill>
                <a:latin typeface="Visby CF Extra Bold" pitchFamily="50" charset="0"/>
                <a:ea typeface="Montserrat"/>
                <a:cs typeface="Montserrat"/>
                <a:sym typeface="Montserrat"/>
              </a:rPr>
              <a:t>EVANGELIE WAARHEDE</a:t>
            </a:r>
          </a:p>
        </p:txBody>
      </p:sp>
      <p:sp>
        <p:nvSpPr>
          <p:cNvPr id="7" name="Google Shape;232;p38">
            <a:extLst>
              <a:ext uri="{FF2B5EF4-FFF2-40B4-BE49-F238E27FC236}">
                <a16:creationId xmlns:a16="http://schemas.microsoft.com/office/drawing/2014/main" id="{B420BB35-B530-107B-CECD-CD80E3DFD5D4}"/>
              </a:ext>
            </a:extLst>
          </p:cNvPr>
          <p:cNvSpPr/>
          <p:nvPr/>
        </p:nvSpPr>
        <p:spPr>
          <a:xfrm>
            <a:off x="1437644" y="1336211"/>
            <a:ext cx="7814286" cy="140085"/>
          </a:xfrm>
          <a:prstGeom prst="rect">
            <a:avLst/>
          </a:prstGeom>
          <a:solidFill>
            <a:schemeClr val="bg1"/>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sp>
        <p:nvSpPr>
          <p:cNvPr id="5" name="Google Shape;194;p34">
            <a:extLst>
              <a:ext uri="{FF2B5EF4-FFF2-40B4-BE49-F238E27FC236}">
                <a16:creationId xmlns:a16="http://schemas.microsoft.com/office/drawing/2014/main" id="{E81DC458-8832-4B9D-5A8B-60E88926BB04}"/>
              </a:ext>
            </a:extLst>
          </p:cNvPr>
          <p:cNvSpPr txBox="1">
            <a:spLocks/>
          </p:cNvSpPr>
          <p:nvPr/>
        </p:nvSpPr>
        <p:spPr>
          <a:xfrm>
            <a:off x="1359877" y="6019027"/>
            <a:ext cx="7668557" cy="579475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pPr marL="914400" indent="-914400">
              <a:buClr>
                <a:schemeClr val="bg1"/>
              </a:buClr>
              <a:buSzPts val="5600"/>
              <a:buFont typeface="+mj-lt"/>
              <a:buAutoNum type="alphaUcPeriod" startAt="3"/>
            </a:pPr>
            <a:r>
              <a:rPr lang="nl-NL" sz="5400" b="0" dirty="0">
                <a:solidFill>
                  <a:srgbClr val="FFFFFF"/>
                </a:solidFill>
                <a:latin typeface="Poppins" panose="00000500000000000000" pitchFamily="2" charset="0"/>
                <a:cs typeface="Poppins" panose="00000500000000000000" pitchFamily="2" charset="0"/>
              </a:rPr>
              <a:t>STERF (VERSOENING)</a:t>
            </a:r>
          </a:p>
        </p:txBody>
      </p:sp>
      <p:sp>
        <p:nvSpPr>
          <p:cNvPr id="8" name="Google Shape;194;p34">
            <a:extLst>
              <a:ext uri="{FF2B5EF4-FFF2-40B4-BE49-F238E27FC236}">
                <a16:creationId xmlns:a16="http://schemas.microsoft.com/office/drawing/2014/main" id="{C3C4A235-AF97-53E8-4857-568F414E81A1}"/>
              </a:ext>
            </a:extLst>
          </p:cNvPr>
          <p:cNvSpPr txBox="1">
            <a:spLocks/>
          </p:cNvSpPr>
          <p:nvPr/>
        </p:nvSpPr>
        <p:spPr>
          <a:xfrm>
            <a:off x="13653478" y="3333836"/>
            <a:ext cx="9949305" cy="727142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pPr marL="0" indent="0">
              <a:buClr>
                <a:srgbClr val="000000"/>
              </a:buClr>
              <a:buSzPts val="5600"/>
              <a:buFont typeface="Arial"/>
              <a:buNone/>
            </a:pPr>
            <a:r>
              <a:rPr lang="nl-NL" sz="4000" b="0" dirty="0">
                <a:solidFill>
                  <a:srgbClr val="FFFFFF"/>
                </a:solidFill>
                <a:latin typeface="Poppins" panose="00000500000000000000" pitchFamily="2" charset="0"/>
                <a:cs typeface="Poppins" panose="00000500000000000000" pitchFamily="2" charset="0"/>
              </a:rPr>
              <a:t>GALASIERS 1:3–5</a:t>
            </a:r>
          </a:p>
          <a:p>
            <a:pPr marL="0" indent="0">
              <a:buClr>
                <a:srgbClr val="000000"/>
              </a:buClr>
              <a:buSzPts val="5600"/>
              <a:buFont typeface="Arial"/>
              <a:buNone/>
            </a:pPr>
            <a:endParaRPr lang="nl-NL" sz="4000" b="0" dirty="0">
              <a:solidFill>
                <a:srgbClr val="FFFFFF"/>
              </a:solidFill>
              <a:latin typeface="Poppins" panose="00000500000000000000" pitchFamily="2" charset="0"/>
              <a:cs typeface="Poppins" panose="00000500000000000000" pitchFamily="2" charset="0"/>
            </a:endParaRPr>
          </a:p>
          <a:p>
            <a:pPr marL="0" indent="0">
              <a:buClr>
                <a:srgbClr val="000000"/>
              </a:buClr>
              <a:buSzPts val="5600"/>
              <a:buFont typeface="Arial"/>
              <a:buNone/>
            </a:pPr>
            <a:r>
              <a:rPr lang="nl-NL" sz="2800" b="0" dirty="0">
                <a:solidFill>
                  <a:srgbClr val="FFFFFF"/>
                </a:solidFill>
                <a:latin typeface="Poppins" panose="00000500000000000000" pitchFamily="2" charset="0"/>
                <a:cs typeface="Poppins" panose="00000500000000000000" pitchFamily="2" charset="0"/>
              </a:rPr>
              <a:t>3</a:t>
            </a:r>
            <a:r>
              <a:rPr lang="nl-NL" sz="4400" b="0" dirty="0">
                <a:solidFill>
                  <a:srgbClr val="FFFFFF"/>
                </a:solidFill>
                <a:latin typeface="Poppins" panose="00000500000000000000" pitchFamily="2" charset="0"/>
                <a:cs typeface="Poppins" panose="00000500000000000000" pitchFamily="2" charset="0"/>
              </a:rPr>
              <a:t>Genade vir julle en vrede van God, ons Vader, en die Here Jesus Christus,</a:t>
            </a:r>
          </a:p>
          <a:p>
            <a:pPr marL="0" indent="0">
              <a:buClr>
                <a:srgbClr val="000000"/>
              </a:buClr>
              <a:buSzPts val="5600"/>
              <a:buFont typeface="Arial"/>
              <a:buNone/>
            </a:pPr>
            <a:r>
              <a:rPr lang="nl-NL" sz="2800" b="0" dirty="0">
                <a:solidFill>
                  <a:srgbClr val="FFFFFF"/>
                </a:solidFill>
                <a:latin typeface="Poppins" panose="00000500000000000000" pitchFamily="2" charset="0"/>
                <a:cs typeface="Poppins" panose="00000500000000000000" pitchFamily="2" charset="0"/>
              </a:rPr>
              <a:t>4</a:t>
            </a:r>
            <a:r>
              <a:rPr lang="nl-NL" sz="4400" b="0" dirty="0">
                <a:solidFill>
                  <a:srgbClr val="FFFFFF"/>
                </a:solidFill>
                <a:latin typeface="Poppins" panose="00000500000000000000" pitchFamily="2" charset="0"/>
                <a:cs typeface="Poppins" panose="00000500000000000000" pitchFamily="2" charset="0"/>
              </a:rPr>
              <a:t>Hy wat Homself gegee het vir ons sondes, om ons te red uit die huidige bose bedeling, volgens die wil van ons God en Vader, </a:t>
            </a:r>
            <a:r>
              <a:rPr lang="nl-NL" sz="2800" b="0" dirty="0">
                <a:solidFill>
                  <a:srgbClr val="FFFFFF"/>
                </a:solidFill>
                <a:latin typeface="Poppins" panose="00000500000000000000" pitchFamily="2" charset="0"/>
                <a:cs typeface="Poppins" panose="00000500000000000000" pitchFamily="2" charset="0"/>
              </a:rPr>
              <a:t>5</a:t>
            </a:r>
            <a:r>
              <a:rPr lang="nl-NL" sz="4400" b="0" dirty="0">
                <a:solidFill>
                  <a:srgbClr val="FFFFFF"/>
                </a:solidFill>
                <a:latin typeface="Poppins" panose="00000500000000000000" pitchFamily="2" charset="0"/>
                <a:cs typeface="Poppins" panose="00000500000000000000" pitchFamily="2" charset="0"/>
              </a:rPr>
              <a:t>aan wie die heerlikheid behoort vir ewig en ewig! •Amen</a:t>
            </a:r>
            <a:r>
              <a:rPr lang="nl-NL" sz="4000" b="0" dirty="0">
                <a:solidFill>
                  <a:srgbClr val="FFFFFF"/>
                </a:solidFill>
                <a:latin typeface="Poppins" panose="00000500000000000000" pitchFamily="2" charset="0"/>
                <a:cs typeface="Poppins" panose="00000500000000000000" pitchFamily="2" charset="0"/>
              </a:rPr>
              <a:t>.</a:t>
            </a:r>
          </a:p>
        </p:txBody>
      </p:sp>
    </p:spTree>
    <p:extLst>
      <p:ext uri="{BB962C8B-B14F-4D97-AF65-F5344CB8AC3E}">
        <p14:creationId xmlns:p14="http://schemas.microsoft.com/office/powerpoint/2010/main" val="39763997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3">
          <a:extLst>
            <a:ext uri="{FF2B5EF4-FFF2-40B4-BE49-F238E27FC236}">
              <a16:creationId xmlns:a16="http://schemas.microsoft.com/office/drawing/2014/main" id="{2A553E2D-F7C4-98CB-8108-360CDA2C2B51}"/>
            </a:ext>
          </a:extLst>
        </p:cNvPr>
        <p:cNvGrpSpPr/>
        <p:nvPr/>
      </p:nvGrpSpPr>
      <p:grpSpPr>
        <a:xfrm>
          <a:off x="0" y="0"/>
          <a:ext cx="0" cy="0"/>
          <a:chOff x="0" y="0"/>
          <a:chExt cx="0" cy="0"/>
        </a:xfrm>
      </p:grpSpPr>
      <p:sp>
        <p:nvSpPr>
          <p:cNvPr id="3" name="Google Shape;277;p42">
            <a:extLst>
              <a:ext uri="{FF2B5EF4-FFF2-40B4-BE49-F238E27FC236}">
                <a16:creationId xmlns:a16="http://schemas.microsoft.com/office/drawing/2014/main" id="{439F1EF8-DDBD-E8D9-767E-DD54A5255A02}"/>
              </a:ext>
            </a:extLst>
          </p:cNvPr>
          <p:cNvSpPr/>
          <p:nvPr/>
        </p:nvSpPr>
        <p:spPr>
          <a:xfrm>
            <a:off x="12134117" y="0"/>
            <a:ext cx="12298136" cy="13716000"/>
          </a:xfrm>
          <a:prstGeom prst="rect">
            <a:avLst/>
          </a:prstGeom>
          <a:solidFill>
            <a:srgbClr val="7E8FA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dirty="0">
              <a:solidFill>
                <a:srgbClr val="FFFFFF"/>
              </a:solidFill>
              <a:latin typeface="Montserrat"/>
              <a:ea typeface="Montserrat"/>
              <a:cs typeface="Montserrat"/>
              <a:sym typeface="Montserrat"/>
            </a:endParaRPr>
          </a:p>
        </p:txBody>
      </p:sp>
      <p:sp>
        <p:nvSpPr>
          <p:cNvPr id="6" name="Google Shape;235;p38">
            <a:extLst>
              <a:ext uri="{FF2B5EF4-FFF2-40B4-BE49-F238E27FC236}">
                <a16:creationId xmlns:a16="http://schemas.microsoft.com/office/drawing/2014/main" id="{3BCBA8B9-EABB-151A-E54F-0C76D080A50A}"/>
              </a:ext>
            </a:extLst>
          </p:cNvPr>
          <p:cNvSpPr txBox="1"/>
          <p:nvPr/>
        </p:nvSpPr>
        <p:spPr>
          <a:xfrm>
            <a:off x="1359877" y="1902217"/>
            <a:ext cx="21613386" cy="1005698"/>
          </a:xfrm>
          <a:prstGeom prst="rect">
            <a:avLst/>
          </a:prstGeom>
          <a:noFill/>
          <a:ln>
            <a:noFill/>
          </a:ln>
        </p:spPr>
        <p:txBody>
          <a:bodyPr spcFirstLastPara="1" wrap="square" lIns="50800" tIns="50800" rIns="50800" bIns="50800" anchor="ctr" anchorCtr="0">
            <a:noAutofit/>
          </a:bodyPr>
          <a:lstStyle/>
          <a:p>
            <a:pPr marL="0" marR="0" lvl="0" indent="0" algn="l" rtl="0">
              <a:lnSpc>
                <a:spcPct val="80000"/>
              </a:lnSpc>
              <a:spcBef>
                <a:spcPts val="0"/>
              </a:spcBef>
              <a:spcAft>
                <a:spcPts val="0"/>
              </a:spcAft>
              <a:buClr>
                <a:srgbClr val="333434"/>
              </a:buClr>
              <a:buSzPts val="7600"/>
              <a:buFont typeface="Montserrat"/>
              <a:buNone/>
            </a:pPr>
            <a:r>
              <a:rPr lang="nl-NL" sz="6000" i="0" u="none" strike="noStrike" cap="none" dirty="0">
                <a:solidFill>
                  <a:schemeClr val="bg1"/>
                </a:solidFill>
                <a:latin typeface="Visby CF Extra Bold" pitchFamily="50" charset="0"/>
                <a:ea typeface="Montserrat"/>
                <a:cs typeface="Montserrat"/>
                <a:sym typeface="Montserrat"/>
              </a:rPr>
              <a:t>EVANGELIE WAARHEDE</a:t>
            </a:r>
          </a:p>
        </p:txBody>
      </p:sp>
      <p:sp>
        <p:nvSpPr>
          <p:cNvPr id="7" name="Google Shape;232;p38">
            <a:extLst>
              <a:ext uri="{FF2B5EF4-FFF2-40B4-BE49-F238E27FC236}">
                <a16:creationId xmlns:a16="http://schemas.microsoft.com/office/drawing/2014/main" id="{EBA9A221-84E1-33AA-D950-6ED37A93AA47}"/>
              </a:ext>
            </a:extLst>
          </p:cNvPr>
          <p:cNvSpPr/>
          <p:nvPr/>
        </p:nvSpPr>
        <p:spPr>
          <a:xfrm>
            <a:off x="1437644" y="1336211"/>
            <a:ext cx="7814286" cy="140085"/>
          </a:xfrm>
          <a:prstGeom prst="rect">
            <a:avLst/>
          </a:prstGeom>
          <a:solidFill>
            <a:schemeClr val="bg1"/>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sp>
        <p:nvSpPr>
          <p:cNvPr id="2" name="Google Shape;194;p34">
            <a:extLst>
              <a:ext uri="{FF2B5EF4-FFF2-40B4-BE49-F238E27FC236}">
                <a16:creationId xmlns:a16="http://schemas.microsoft.com/office/drawing/2014/main" id="{60866726-72B8-80A4-CD9D-C6D18D2180FF}"/>
              </a:ext>
            </a:extLst>
          </p:cNvPr>
          <p:cNvSpPr txBox="1">
            <a:spLocks/>
          </p:cNvSpPr>
          <p:nvPr/>
        </p:nvSpPr>
        <p:spPr>
          <a:xfrm>
            <a:off x="1359877" y="6019027"/>
            <a:ext cx="7668557" cy="579475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pPr marL="914400" indent="-914400">
              <a:buClr>
                <a:schemeClr val="bg1"/>
              </a:buClr>
              <a:buSzPts val="5600"/>
              <a:buFont typeface="+mj-lt"/>
              <a:buAutoNum type="alphaUcPeriod" startAt="4"/>
            </a:pPr>
            <a:r>
              <a:rPr lang="nl-NL" sz="5400" b="0" dirty="0">
                <a:solidFill>
                  <a:srgbClr val="FFFFFF"/>
                </a:solidFill>
                <a:latin typeface="Poppins" panose="00000500000000000000" pitchFamily="2" charset="0"/>
                <a:cs typeface="Poppins" panose="00000500000000000000" pitchFamily="2" charset="0"/>
              </a:rPr>
              <a:t>OPSTANDING (LEWENDWORDING)</a:t>
            </a:r>
          </a:p>
        </p:txBody>
      </p:sp>
      <p:sp>
        <p:nvSpPr>
          <p:cNvPr id="4" name="Google Shape;194;p34">
            <a:extLst>
              <a:ext uri="{FF2B5EF4-FFF2-40B4-BE49-F238E27FC236}">
                <a16:creationId xmlns:a16="http://schemas.microsoft.com/office/drawing/2014/main" id="{76B8DE7B-354E-B443-8735-E53567F40ECF}"/>
              </a:ext>
            </a:extLst>
          </p:cNvPr>
          <p:cNvSpPr txBox="1">
            <a:spLocks/>
          </p:cNvSpPr>
          <p:nvPr/>
        </p:nvSpPr>
        <p:spPr>
          <a:xfrm>
            <a:off x="13551878" y="2819184"/>
            <a:ext cx="9949305" cy="807763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pPr marL="0" indent="0">
              <a:buClr>
                <a:srgbClr val="000000"/>
              </a:buClr>
              <a:buSzPts val="5600"/>
              <a:buFont typeface="Arial"/>
              <a:buNone/>
            </a:pPr>
            <a:r>
              <a:rPr lang="nl-NL" sz="4000" b="0" dirty="0">
                <a:solidFill>
                  <a:srgbClr val="FFFFFF"/>
                </a:solidFill>
                <a:latin typeface="Poppins" panose="00000500000000000000" pitchFamily="2" charset="0"/>
                <a:cs typeface="Poppins" panose="00000500000000000000" pitchFamily="2" charset="0"/>
              </a:rPr>
              <a:t>1 PETRUS 1:3-4</a:t>
            </a:r>
          </a:p>
          <a:p>
            <a:pPr marL="0" indent="0">
              <a:buClr>
                <a:srgbClr val="000000"/>
              </a:buClr>
              <a:buSzPts val="5600"/>
              <a:buFont typeface="Arial"/>
              <a:buNone/>
            </a:pPr>
            <a:endParaRPr lang="nl-NL" sz="4000" b="0" dirty="0">
              <a:solidFill>
                <a:srgbClr val="FFFFFF"/>
              </a:solidFill>
              <a:latin typeface="Poppins" panose="00000500000000000000" pitchFamily="2" charset="0"/>
              <a:cs typeface="Poppins" panose="00000500000000000000" pitchFamily="2" charset="0"/>
            </a:endParaRPr>
          </a:p>
          <a:p>
            <a:pPr marL="0" indent="0">
              <a:buClr>
                <a:srgbClr val="000000"/>
              </a:buClr>
              <a:buSzPts val="5600"/>
              <a:buFont typeface="Arial"/>
              <a:buNone/>
            </a:pPr>
            <a:r>
              <a:rPr lang="nl-NL" sz="2800" b="0" dirty="0">
                <a:solidFill>
                  <a:srgbClr val="FFFFFF"/>
                </a:solidFill>
                <a:latin typeface="Poppins" panose="00000500000000000000" pitchFamily="2" charset="0"/>
                <a:cs typeface="Poppins" panose="00000500000000000000" pitchFamily="2" charset="0"/>
              </a:rPr>
              <a:t>3</a:t>
            </a:r>
            <a:r>
              <a:rPr lang="nl-NL" sz="4400" b="0" dirty="0">
                <a:solidFill>
                  <a:srgbClr val="FFFFFF"/>
                </a:solidFill>
                <a:latin typeface="Poppins" panose="00000500000000000000" pitchFamily="2" charset="0"/>
                <a:cs typeface="Poppins" panose="00000500000000000000" pitchFamily="2" charset="0"/>
              </a:rPr>
              <a:t>Lofwaardig is die God en Vader van ons Here </a:t>
            </a:r>
            <a:r>
              <a:rPr lang="nl-NL" sz="4400" b="0" dirty="0" err="1">
                <a:solidFill>
                  <a:srgbClr val="FFFFFF"/>
                </a:solidFill>
                <a:latin typeface="Poppins" panose="00000500000000000000" pitchFamily="2" charset="0"/>
                <a:cs typeface="Poppins" panose="00000500000000000000" pitchFamily="2" charset="0"/>
              </a:rPr>
              <a:t>Jesus</a:t>
            </a:r>
            <a:r>
              <a:rPr lang="nl-NL" sz="4400" b="0" dirty="0">
                <a:solidFill>
                  <a:srgbClr val="FFFFFF"/>
                </a:solidFill>
                <a:latin typeface="Poppins" panose="00000500000000000000" pitchFamily="2" charset="0"/>
                <a:cs typeface="Poppins" panose="00000500000000000000" pitchFamily="2" charset="0"/>
              </a:rPr>
              <a:t> Christus! Dit is Hy wat ons in sy groot ontferming, deur die opstanding van Jesus Christus uit die dood, opnuut verwek het, sodat ons 'n lewende hoop mag hê </a:t>
            </a:r>
            <a:r>
              <a:rPr lang="nl-NL" sz="2800" b="0" dirty="0">
                <a:solidFill>
                  <a:srgbClr val="FFFFFF"/>
                </a:solidFill>
                <a:latin typeface="Poppins" panose="00000500000000000000" pitchFamily="2" charset="0"/>
                <a:cs typeface="Poppins" panose="00000500000000000000" pitchFamily="2" charset="0"/>
              </a:rPr>
              <a:t>4</a:t>
            </a:r>
            <a:r>
              <a:rPr lang="nl-NL" sz="4400" b="0" dirty="0">
                <a:solidFill>
                  <a:srgbClr val="FFFFFF"/>
                </a:solidFill>
                <a:latin typeface="Poppins" panose="00000500000000000000" pitchFamily="2" charset="0"/>
                <a:cs typeface="Poppins" panose="00000500000000000000" pitchFamily="2" charset="0"/>
              </a:rPr>
              <a:t>op 'n erfenis wat nooit vergaan, besmet word of verwelk nie, en wat in die hemel vir julle in bewaring </a:t>
            </a:r>
            <a:r>
              <a:rPr lang="nl-NL" sz="4400" b="0" dirty="0" err="1">
                <a:solidFill>
                  <a:srgbClr val="FFFFFF"/>
                </a:solidFill>
                <a:latin typeface="Poppins" panose="00000500000000000000" pitchFamily="2" charset="0"/>
                <a:cs typeface="Poppins" panose="00000500000000000000" pitchFamily="2" charset="0"/>
              </a:rPr>
              <a:t>gehou</a:t>
            </a:r>
            <a:r>
              <a:rPr lang="nl-NL" sz="4400" b="0" dirty="0">
                <a:solidFill>
                  <a:srgbClr val="FFFFFF"/>
                </a:solidFill>
                <a:latin typeface="Poppins" panose="00000500000000000000" pitchFamily="2" charset="0"/>
                <a:cs typeface="Poppins" panose="00000500000000000000" pitchFamily="2" charset="0"/>
              </a:rPr>
              <a:t> word. </a:t>
            </a:r>
          </a:p>
        </p:txBody>
      </p:sp>
    </p:spTree>
    <p:extLst>
      <p:ext uri="{BB962C8B-B14F-4D97-AF65-F5344CB8AC3E}">
        <p14:creationId xmlns:p14="http://schemas.microsoft.com/office/powerpoint/2010/main" val="4477297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3">
          <a:extLst>
            <a:ext uri="{FF2B5EF4-FFF2-40B4-BE49-F238E27FC236}">
              <a16:creationId xmlns:a16="http://schemas.microsoft.com/office/drawing/2014/main" id="{342E0E47-775C-B76D-132C-96851CCD678B}"/>
            </a:ext>
          </a:extLst>
        </p:cNvPr>
        <p:cNvGrpSpPr/>
        <p:nvPr/>
      </p:nvGrpSpPr>
      <p:grpSpPr>
        <a:xfrm>
          <a:off x="0" y="0"/>
          <a:ext cx="0" cy="0"/>
          <a:chOff x="0" y="0"/>
          <a:chExt cx="0" cy="0"/>
        </a:xfrm>
      </p:grpSpPr>
      <p:sp>
        <p:nvSpPr>
          <p:cNvPr id="3" name="Google Shape;277;p42">
            <a:extLst>
              <a:ext uri="{FF2B5EF4-FFF2-40B4-BE49-F238E27FC236}">
                <a16:creationId xmlns:a16="http://schemas.microsoft.com/office/drawing/2014/main" id="{482F2774-61B8-E3BA-FC0B-DFC8DFFA0702}"/>
              </a:ext>
            </a:extLst>
          </p:cNvPr>
          <p:cNvSpPr/>
          <p:nvPr/>
        </p:nvSpPr>
        <p:spPr>
          <a:xfrm>
            <a:off x="12134117" y="0"/>
            <a:ext cx="12298136" cy="13716000"/>
          </a:xfrm>
          <a:prstGeom prst="rect">
            <a:avLst/>
          </a:prstGeom>
          <a:solidFill>
            <a:srgbClr val="7E8FA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dirty="0">
              <a:solidFill>
                <a:srgbClr val="FFFFFF"/>
              </a:solidFill>
              <a:latin typeface="Montserrat"/>
              <a:ea typeface="Montserrat"/>
              <a:cs typeface="Montserrat"/>
              <a:sym typeface="Montserrat"/>
            </a:endParaRPr>
          </a:p>
        </p:txBody>
      </p:sp>
      <p:sp>
        <p:nvSpPr>
          <p:cNvPr id="6" name="Google Shape;235;p38">
            <a:extLst>
              <a:ext uri="{FF2B5EF4-FFF2-40B4-BE49-F238E27FC236}">
                <a16:creationId xmlns:a16="http://schemas.microsoft.com/office/drawing/2014/main" id="{8E1B9073-5343-47FE-8501-252904F68712}"/>
              </a:ext>
            </a:extLst>
          </p:cNvPr>
          <p:cNvSpPr txBox="1"/>
          <p:nvPr/>
        </p:nvSpPr>
        <p:spPr>
          <a:xfrm>
            <a:off x="1359877" y="1902217"/>
            <a:ext cx="21613386" cy="1005698"/>
          </a:xfrm>
          <a:prstGeom prst="rect">
            <a:avLst/>
          </a:prstGeom>
          <a:noFill/>
          <a:ln>
            <a:noFill/>
          </a:ln>
        </p:spPr>
        <p:txBody>
          <a:bodyPr spcFirstLastPara="1" wrap="square" lIns="50800" tIns="50800" rIns="50800" bIns="50800" anchor="ctr" anchorCtr="0">
            <a:noAutofit/>
          </a:bodyPr>
          <a:lstStyle/>
          <a:p>
            <a:pPr marL="0" marR="0" lvl="0" indent="0" algn="l" rtl="0">
              <a:lnSpc>
                <a:spcPct val="80000"/>
              </a:lnSpc>
              <a:spcBef>
                <a:spcPts val="0"/>
              </a:spcBef>
              <a:spcAft>
                <a:spcPts val="0"/>
              </a:spcAft>
              <a:buClr>
                <a:srgbClr val="333434"/>
              </a:buClr>
              <a:buSzPts val="7600"/>
              <a:buFont typeface="Montserrat"/>
              <a:buNone/>
            </a:pPr>
            <a:r>
              <a:rPr lang="nl-NL" sz="6000" i="0" u="none" strike="noStrike" cap="none" dirty="0">
                <a:solidFill>
                  <a:schemeClr val="bg1"/>
                </a:solidFill>
                <a:latin typeface="Visby CF Extra Bold" pitchFamily="50" charset="0"/>
                <a:ea typeface="Montserrat"/>
                <a:cs typeface="Montserrat"/>
                <a:sym typeface="Montserrat"/>
              </a:rPr>
              <a:t>EVANGELIE WAARHEDE</a:t>
            </a:r>
          </a:p>
        </p:txBody>
      </p:sp>
      <p:sp>
        <p:nvSpPr>
          <p:cNvPr id="7" name="Google Shape;232;p38">
            <a:extLst>
              <a:ext uri="{FF2B5EF4-FFF2-40B4-BE49-F238E27FC236}">
                <a16:creationId xmlns:a16="http://schemas.microsoft.com/office/drawing/2014/main" id="{9A335EFF-F338-B377-4A2A-1B1C030AE8F4}"/>
              </a:ext>
            </a:extLst>
          </p:cNvPr>
          <p:cNvSpPr/>
          <p:nvPr/>
        </p:nvSpPr>
        <p:spPr>
          <a:xfrm>
            <a:off x="1437644" y="1336211"/>
            <a:ext cx="7814286" cy="140085"/>
          </a:xfrm>
          <a:prstGeom prst="rect">
            <a:avLst/>
          </a:prstGeom>
          <a:solidFill>
            <a:schemeClr val="bg1"/>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sp>
        <p:nvSpPr>
          <p:cNvPr id="5" name="Google Shape;194;p34">
            <a:extLst>
              <a:ext uri="{FF2B5EF4-FFF2-40B4-BE49-F238E27FC236}">
                <a16:creationId xmlns:a16="http://schemas.microsoft.com/office/drawing/2014/main" id="{46C41621-88C4-7D16-7CD6-4867DCDB62D1}"/>
              </a:ext>
            </a:extLst>
          </p:cNvPr>
          <p:cNvSpPr txBox="1">
            <a:spLocks/>
          </p:cNvSpPr>
          <p:nvPr/>
        </p:nvSpPr>
        <p:spPr>
          <a:xfrm>
            <a:off x="1359877" y="6019027"/>
            <a:ext cx="7668557" cy="579475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pPr marL="914400" indent="-914400">
              <a:buClr>
                <a:schemeClr val="bg1"/>
              </a:buClr>
              <a:buSzPts val="5600"/>
              <a:buFont typeface="+mj-lt"/>
              <a:buAutoNum type="alphaUcPeriod" startAt="5"/>
            </a:pPr>
            <a:r>
              <a:rPr lang="nl-NL" sz="5400" b="0" dirty="0">
                <a:solidFill>
                  <a:srgbClr val="FFFFFF"/>
                </a:solidFill>
                <a:latin typeface="Poppins" panose="00000500000000000000" pitchFamily="2" charset="0"/>
                <a:cs typeface="Poppins" panose="00000500000000000000" pitchFamily="2" charset="0"/>
              </a:rPr>
              <a:t>TERUGKEER VAN CHRISTUS (OORDEEL)</a:t>
            </a:r>
          </a:p>
        </p:txBody>
      </p:sp>
      <p:sp>
        <p:nvSpPr>
          <p:cNvPr id="8" name="Google Shape;194;p34">
            <a:extLst>
              <a:ext uri="{FF2B5EF4-FFF2-40B4-BE49-F238E27FC236}">
                <a16:creationId xmlns:a16="http://schemas.microsoft.com/office/drawing/2014/main" id="{93CA9067-BA12-546A-7935-3130596F544E}"/>
              </a:ext>
            </a:extLst>
          </p:cNvPr>
          <p:cNvSpPr txBox="1">
            <a:spLocks/>
          </p:cNvSpPr>
          <p:nvPr/>
        </p:nvSpPr>
        <p:spPr>
          <a:xfrm>
            <a:off x="13753453" y="1833422"/>
            <a:ext cx="9949305" cy="998036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pPr marL="0" indent="0">
              <a:buClr>
                <a:srgbClr val="000000"/>
              </a:buClr>
              <a:buSzPts val="5600"/>
              <a:buFont typeface="Arial"/>
              <a:buNone/>
            </a:pPr>
            <a:r>
              <a:rPr lang="nl-NL" sz="4000" b="0" dirty="0">
                <a:solidFill>
                  <a:srgbClr val="FFFFFF"/>
                </a:solidFill>
                <a:latin typeface="Poppins" panose="00000500000000000000" pitchFamily="2" charset="0"/>
                <a:cs typeface="Poppins" panose="00000500000000000000" pitchFamily="2" charset="0"/>
              </a:rPr>
              <a:t>1 TESSALONISENSE 4:16-18</a:t>
            </a:r>
          </a:p>
          <a:p>
            <a:pPr marL="0" indent="0">
              <a:buClr>
                <a:srgbClr val="000000"/>
              </a:buClr>
              <a:buSzPts val="5600"/>
              <a:buFont typeface="Arial"/>
              <a:buNone/>
            </a:pPr>
            <a:endParaRPr lang="nl-NL" sz="4000" b="0" dirty="0">
              <a:solidFill>
                <a:srgbClr val="FFFFFF"/>
              </a:solidFill>
              <a:latin typeface="Poppins" panose="00000500000000000000" pitchFamily="2" charset="0"/>
              <a:cs typeface="Poppins" panose="00000500000000000000" pitchFamily="2" charset="0"/>
            </a:endParaRPr>
          </a:p>
          <a:p>
            <a:pPr marL="0" indent="0">
              <a:buClr>
                <a:srgbClr val="000000"/>
              </a:buClr>
              <a:buSzPts val="5600"/>
              <a:buFont typeface="Arial"/>
              <a:buNone/>
            </a:pPr>
            <a:r>
              <a:rPr lang="nl-NL" sz="2800" b="0" dirty="0">
                <a:solidFill>
                  <a:srgbClr val="FFFFFF"/>
                </a:solidFill>
                <a:latin typeface="Poppins" panose="00000500000000000000" pitchFamily="2" charset="0"/>
                <a:cs typeface="Poppins" panose="00000500000000000000" pitchFamily="2" charset="0"/>
              </a:rPr>
              <a:t>16</a:t>
            </a:r>
            <a:r>
              <a:rPr lang="nl-NL" sz="4400" b="0" dirty="0">
                <a:solidFill>
                  <a:srgbClr val="FFFFFF"/>
                </a:solidFill>
                <a:latin typeface="Poppins" panose="00000500000000000000" pitchFamily="2" charset="0"/>
                <a:cs typeface="Poppins" panose="00000500000000000000" pitchFamily="2" charset="0"/>
              </a:rPr>
              <a:t>Want die Here self sal met 'n luide bevel, met die stem van 'n aartsengel, en met 'n trompetgeskal van God, uit die hemel afkom, en diegene wat in Christus gesterf het, sal eerste opstaan. </a:t>
            </a:r>
            <a:r>
              <a:rPr lang="nl-NL" sz="2800" b="0" dirty="0">
                <a:solidFill>
                  <a:srgbClr val="FFFFFF"/>
                </a:solidFill>
                <a:latin typeface="Poppins" panose="00000500000000000000" pitchFamily="2" charset="0"/>
                <a:cs typeface="Poppins" panose="00000500000000000000" pitchFamily="2" charset="0"/>
              </a:rPr>
              <a:t>17</a:t>
            </a:r>
            <a:r>
              <a:rPr lang="nl-NL" sz="4400" b="0" dirty="0">
                <a:solidFill>
                  <a:srgbClr val="FFFFFF"/>
                </a:solidFill>
                <a:latin typeface="Poppins" panose="00000500000000000000" pitchFamily="2" charset="0"/>
                <a:cs typeface="Poppins" panose="00000500000000000000" pitchFamily="2" charset="0"/>
              </a:rPr>
              <a:t>Daarna sal ons wat lewe en oorgebly het, saam met hulle in die wolke opgeneem word om die Here in die lug te ontmoet. En so sal ons altyd by die Here wees. </a:t>
            </a:r>
            <a:r>
              <a:rPr lang="nl-NL" sz="2800" b="0" dirty="0">
                <a:solidFill>
                  <a:srgbClr val="FFFFFF"/>
                </a:solidFill>
                <a:latin typeface="Poppins" panose="00000500000000000000" pitchFamily="2" charset="0"/>
                <a:cs typeface="Poppins" panose="00000500000000000000" pitchFamily="2" charset="0"/>
              </a:rPr>
              <a:t>18</a:t>
            </a:r>
            <a:r>
              <a:rPr lang="nl-NL" sz="4400" b="0" dirty="0">
                <a:solidFill>
                  <a:srgbClr val="FFFFFF"/>
                </a:solidFill>
                <a:latin typeface="Poppins" panose="00000500000000000000" pitchFamily="2" charset="0"/>
                <a:cs typeface="Poppins" panose="00000500000000000000" pitchFamily="2" charset="0"/>
              </a:rPr>
              <a:t>Bemoedig mekaar dan met hierdie woorde.</a:t>
            </a:r>
          </a:p>
        </p:txBody>
      </p:sp>
    </p:spTree>
    <p:extLst>
      <p:ext uri="{BB962C8B-B14F-4D97-AF65-F5344CB8AC3E}">
        <p14:creationId xmlns:p14="http://schemas.microsoft.com/office/powerpoint/2010/main" val="25731775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5166F57E-D29C-7372-FB06-050F481F631B}"/>
            </a:ext>
          </a:extLst>
        </p:cNvPr>
        <p:cNvGrpSpPr/>
        <p:nvPr/>
      </p:nvGrpSpPr>
      <p:grpSpPr>
        <a:xfrm>
          <a:off x="0" y="0"/>
          <a:ext cx="0" cy="0"/>
          <a:chOff x="0" y="0"/>
          <a:chExt cx="0" cy="0"/>
        </a:xfrm>
      </p:grpSpPr>
      <p:sp>
        <p:nvSpPr>
          <p:cNvPr id="8" name="Google Shape;235;p38">
            <a:extLst>
              <a:ext uri="{FF2B5EF4-FFF2-40B4-BE49-F238E27FC236}">
                <a16:creationId xmlns:a16="http://schemas.microsoft.com/office/drawing/2014/main" id="{E5FAF7FC-7CF6-793B-A394-BE72C62D08CE}"/>
              </a:ext>
            </a:extLst>
          </p:cNvPr>
          <p:cNvSpPr txBox="1"/>
          <p:nvPr/>
        </p:nvSpPr>
        <p:spPr>
          <a:xfrm>
            <a:off x="3208025" y="6216600"/>
            <a:ext cx="17967950" cy="1282800"/>
          </a:xfrm>
          <a:prstGeom prst="rect">
            <a:avLst/>
          </a:prstGeom>
          <a:noFill/>
          <a:ln>
            <a:noFill/>
          </a:ln>
        </p:spPr>
        <p:txBody>
          <a:bodyPr spcFirstLastPara="1" wrap="square" lIns="50800" tIns="50800" rIns="50800" bIns="50800" anchor="ctr" anchorCtr="0">
            <a:noAutofit/>
          </a:bodyPr>
          <a:lstStyle/>
          <a:p>
            <a:pPr algn="ctr">
              <a:buClr>
                <a:srgbClr val="FFFFFF"/>
              </a:buClr>
              <a:buSzPts val="16600"/>
            </a:pPr>
            <a:r>
              <a:rPr lang="en-US" sz="11100" b="1" dirty="0">
                <a:solidFill>
                  <a:srgbClr val="FFFFFF"/>
                </a:solidFill>
                <a:latin typeface="Visby CF Heavy" pitchFamily="2" charset="77"/>
                <a:ea typeface="Playfair Display"/>
                <a:cs typeface="Playfair Display"/>
                <a:sym typeface="Playfair Display"/>
              </a:rPr>
              <a:t>DIE EVANGELIE AS STORIE</a:t>
            </a:r>
          </a:p>
        </p:txBody>
      </p:sp>
      <p:sp>
        <p:nvSpPr>
          <p:cNvPr id="9" name="Google Shape;232;p38">
            <a:extLst>
              <a:ext uri="{FF2B5EF4-FFF2-40B4-BE49-F238E27FC236}">
                <a16:creationId xmlns:a16="http://schemas.microsoft.com/office/drawing/2014/main" id="{85958357-60ED-11F1-FF15-D79F530EA6AF}"/>
              </a:ext>
            </a:extLst>
          </p:cNvPr>
          <p:cNvSpPr/>
          <p:nvPr/>
        </p:nvSpPr>
        <p:spPr>
          <a:xfrm>
            <a:off x="6388287" y="5767754"/>
            <a:ext cx="11607425" cy="159330"/>
          </a:xfrm>
          <a:prstGeom prst="rect">
            <a:avLst/>
          </a:prstGeom>
          <a:solidFill>
            <a:schemeClr val="bg1"/>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spTree>
    <p:extLst>
      <p:ext uri="{BB962C8B-B14F-4D97-AF65-F5344CB8AC3E}">
        <p14:creationId xmlns:p14="http://schemas.microsoft.com/office/powerpoint/2010/main" val="2843117160"/>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0;p47">
            <a:extLst>
              <a:ext uri="{FF2B5EF4-FFF2-40B4-BE49-F238E27FC236}">
                <a16:creationId xmlns:a16="http://schemas.microsoft.com/office/drawing/2014/main" id="{CA379CE1-B7DF-4420-A5FD-13CF61C50B31}"/>
              </a:ext>
            </a:extLst>
          </p:cNvPr>
          <p:cNvSpPr txBox="1"/>
          <p:nvPr/>
        </p:nvSpPr>
        <p:spPr>
          <a:xfrm>
            <a:off x="6300" y="1131575"/>
            <a:ext cx="24371400" cy="1477500"/>
          </a:xfrm>
          <a:prstGeom prst="rect">
            <a:avLst/>
          </a:prstGeom>
          <a:noFill/>
          <a:ln>
            <a:noFill/>
          </a:ln>
        </p:spPr>
        <p:txBody>
          <a:bodyPr spcFirstLastPara="1" wrap="square" lIns="45675" tIns="45675" rIns="45675" bIns="45675" anchor="ctr" anchorCtr="0">
            <a:spAutoFit/>
          </a:bodyPr>
          <a:lstStyle/>
          <a:p>
            <a:pPr algn="ctr">
              <a:buClr>
                <a:srgbClr val="EF3E42"/>
              </a:buClr>
              <a:buSzPts val="4800"/>
            </a:pPr>
            <a:r>
              <a:rPr lang="en-US" sz="9000" b="1" dirty="0">
                <a:solidFill>
                  <a:srgbClr val="FFFFFF"/>
                </a:solidFill>
                <a:latin typeface="Visby CF Heavy" pitchFamily="2" charset="77"/>
                <a:ea typeface="Franklin Gothic"/>
                <a:cs typeface="Franklin Gothic"/>
                <a:sym typeface="Franklin Gothic"/>
              </a:rPr>
              <a:t>2 HOOFSTUK EVANGELIE</a:t>
            </a:r>
            <a:endParaRPr sz="9000" b="1" dirty="0">
              <a:solidFill>
                <a:srgbClr val="FFFFFF"/>
              </a:solidFill>
              <a:latin typeface="Visby CF Heavy" pitchFamily="2" charset="77"/>
              <a:ea typeface="Franklin Gothic"/>
              <a:cs typeface="Franklin Gothic"/>
              <a:sym typeface="Franklin Gothic"/>
            </a:endParaRPr>
          </a:p>
        </p:txBody>
      </p:sp>
      <p:sp>
        <p:nvSpPr>
          <p:cNvPr id="3" name="Google Shape;221;p47">
            <a:extLst>
              <a:ext uri="{FF2B5EF4-FFF2-40B4-BE49-F238E27FC236}">
                <a16:creationId xmlns:a16="http://schemas.microsoft.com/office/drawing/2014/main" id="{DA3FD80C-84AE-1CF2-5998-16CA81FDDB11}"/>
              </a:ext>
            </a:extLst>
          </p:cNvPr>
          <p:cNvSpPr/>
          <p:nvPr/>
        </p:nvSpPr>
        <p:spPr>
          <a:xfrm>
            <a:off x="6705600" y="3254936"/>
            <a:ext cx="5356118" cy="8662743"/>
          </a:xfrm>
          <a:custGeom>
            <a:avLst/>
            <a:gdLst/>
            <a:ahLst/>
            <a:cxnLst/>
            <a:rect l="l" t="t" r="r" b="b"/>
            <a:pathLst>
              <a:path w="21600" h="21600" extrusionOk="0">
                <a:moveTo>
                  <a:pt x="19033" y="21600"/>
                </a:moveTo>
                <a:cubicBezTo>
                  <a:pt x="6113" y="21600"/>
                  <a:pt x="6113" y="21600"/>
                  <a:pt x="6113" y="21600"/>
                </a:cubicBezTo>
                <a:cubicBezTo>
                  <a:pt x="2735" y="21600"/>
                  <a:pt x="0" y="20355"/>
                  <a:pt x="0" y="18834"/>
                </a:cubicBezTo>
                <a:cubicBezTo>
                  <a:pt x="0" y="568"/>
                  <a:pt x="0" y="568"/>
                  <a:pt x="0" y="568"/>
                </a:cubicBezTo>
                <a:cubicBezTo>
                  <a:pt x="0" y="258"/>
                  <a:pt x="574" y="0"/>
                  <a:pt x="1263" y="0"/>
                </a:cubicBezTo>
                <a:cubicBezTo>
                  <a:pt x="19033" y="0"/>
                  <a:pt x="19033" y="0"/>
                  <a:pt x="19033" y="0"/>
                </a:cubicBezTo>
                <a:cubicBezTo>
                  <a:pt x="20459" y="0"/>
                  <a:pt x="21600" y="513"/>
                  <a:pt x="21600" y="1154"/>
                </a:cubicBezTo>
                <a:cubicBezTo>
                  <a:pt x="21600" y="20446"/>
                  <a:pt x="21600" y="20446"/>
                  <a:pt x="21600" y="20446"/>
                </a:cubicBezTo>
                <a:cubicBezTo>
                  <a:pt x="21600" y="21087"/>
                  <a:pt x="20459" y="21600"/>
                  <a:pt x="19033" y="21600"/>
                </a:cubicBezTo>
              </a:path>
            </a:pathLst>
          </a:custGeom>
          <a:solidFill>
            <a:srgbClr val="7E8FAE"/>
          </a:solidFill>
          <a:ln>
            <a:noFill/>
          </a:ln>
        </p:spPr>
        <p:txBody>
          <a:bodyPr spcFirstLastPara="1" wrap="square" lIns="45700" tIns="45700" rIns="45700" bIns="45700" anchor="ctr" anchorCtr="0">
            <a:noAutofit/>
          </a:bodyPr>
          <a:lstStyle/>
          <a:p>
            <a:pPr>
              <a:buClr>
                <a:schemeClr val="accent6"/>
              </a:buClr>
              <a:buSzPts val="3600"/>
            </a:pPr>
            <a:endParaRPr sz="3600">
              <a:solidFill>
                <a:schemeClr val="accent6"/>
              </a:solidFill>
              <a:latin typeface="Helvetica Neue"/>
              <a:ea typeface="Helvetica Neue"/>
              <a:cs typeface="Helvetica Neue"/>
              <a:sym typeface="Helvetica Neue"/>
            </a:endParaRPr>
          </a:p>
        </p:txBody>
      </p:sp>
      <p:sp>
        <p:nvSpPr>
          <p:cNvPr id="4" name="Google Shape;222;p47">
            <a:extLst>
              <a:ext uri="{FF2B5EF4-FFF2-40B4-BE49-F238E27FC236}">
                <a16:creationId xmlns:a16="http://schemas.microsoft.com/office/drawing/2014/main" id="{4973865F-2FCC-2203-7CC2-5EBC6A25C146}"/>
              </a:ext>
            </a:extLst>
          </p:cNvPr>
          <p:cNvSpPr/>
          <p:nvPr/>
        </p:nvSpPr>
        <p:spPr>
          <a:xfrm>
            <a:off x="6705600" y="3254936"/>
            <a:ext cx="5356118" cy="2408715"/>
          </a:xfrm>
          <a:custGeom>
            <a:avLst/>
            <a:gdLst/>
            <a:ahLst/>
            <a:cxnLst/>
            <a:rect l="l" t="t" r="r" b="b"/>
            <a:pathLst>
              <a:path w="21600" h="21600" extrusionOk="0">
                <a:moveTo>
                  <a:pt x="21600" y="21600"/>
                </a:moveTo>
                <a:cubicBezTo>
                  <a:pt x="21600" y="4292"/>
                  <a:pt x="21600" y="4292"/>
                  <a:pt x="21600" y="4292"/>
                </a:cubicBezTo>
                <a:cubicBezTo>
                  <a:pt x="21600" y="1952"/>
                  <a:pt x="20580" y="0"/>
                  <a:pt x="19358" y="0"/>
                </a:cubicBezTo>
                <a:cubicBezTo>
                  <a:pt x="1101" y="0"/>
                  <a:pt x="1101" y="0"/>
                  <a:pt x="1101" y="0"/>
                </a:cubicBezTo>
                <a:cubicBezTo>
                  <a:pt x="493" y="0"/>
                  <a:pt x="0" y="1008"/>
                  <a:pt x="0" y="2185"/>
                </a:cubicBezTo>
                <a:cubicBezTo>
                  <a:pt x="0" y="21600"/>
                  <a:pt x="0" y="21600"/>
                  <a:pt x="0" y="21600"/>
                </a:cubicBezTo>
                <a:lnTo>
                  <a:pt x="21600" y="21600"/>
                </a:lnTo>
              </a:path>
            </a:pathLst>
          </a:custGeom>
          <a:solidFill>
            <a:srgbClr val="525D73"/>
          </a:solidFill>
          <a:ln>
            <a:noFill/>
          </a:ln>
        </p:spPr>
        <p:txBody>
          <a:bodyPr spcFirstLastPara="1" wrap="square" lIns="45700" tIns="45700" rIns="45700" bIns="45700" anchor="ctr" anchorCtr="0">
            <a:noAutofit/>
          </a:bodyPr>
          <a:lstStyle/>
          <a:p>
            <a:pPr>
              <a:buClr>
                <a:schemeClr val="accent6"/>
              </a:buClr>
              <a:buSzPts val="3600"/>
            </a:pPr>
            <a:endParaRPr sz="3600">
              <a:solidFill>
                <a:schemeClr val="accent6"/>
              </a:solidFill>
              <a:latin typeface="Helvetica Neue"/>
              <a:ea typeface="Helvetica Neue"/>
              <a:cs typeface="Helvetica Neue"/>
              <a:sym typeface="Helvetica Neue"/>
            </a:endParaRPr>
          </a:p>
        </p:txBody>
      </p:sp>
      <p:sp>
        <p:nvSpPr>
          <p:cNvPr id="5" name="Google Shape;223;p47">
            <a:extLst>
              <a:ext uri="{FF2B5EF4-FFF2-40B4-BE49-F238E27FC236}">
                <a16:creationId xmlns:a16="http://schemas.microsoft.com/office/drawing/2014/main" id="{B85B21C0-8AEB-F605-945A-5B1DE9BEDC29}"/>
              </a:ext>
            </a:extLst>
          </p:cNvPr>
          <p:cNvSpPr txBox="1"/>
          <p:nvPr/>
        </p:nvSpPr>
        <p:spPr>
          <a:xfrm>
            <a:off x="7347545" y="3916775"/>
            <a:ext cx="3983400" cy="800400"/>
          </a:xfrm>
          <a:prstGeom prst="rect">
            <a:avLst/>
          </a:prstGeom>
          <a:noFill/>
          <a:ln>
            <a:noFill/>
          </a:ln>
        </p:spPr>
        <p:txBody>
          <a:bodyPr spcFirstLastPara="1" wrap="square" lIns="91400" tIns="91400" rIns="91400" bIns="91400" anchor="t" anchorCtr="0">
            <a:spAutoFit/>
          </a:bodyPr>
          <a:lstStyle/>
          <a:p>
            <a:pPr algn="ctr">
              <a:buClr>
                <a:srgbClr val="FFFFFF"/>
              </a:buClr>
              <a:buSzPts val="4000"/>
            </a:pPr>
            <a:r>
              <a:rPr lang="en-US" sz="4000" b="1" dirty="0">
                <a:solidFill>
                  <a:srgbClr val="FFFFFF"/>
                </a:solidFill>
                <a:latin typeface="Visby CF Bold" pitchFamily="2" charset="77"/>
                <a:ea typeface="Proxima Nova Semibold"/>
                <a:cs typeface="Proxima Nova Semibold"/>
                <a:sym typeface="Proxima Nova Semibold"/>
              </a:rPr>
              <a:t>SONDEVAL</a:t>
            </a:r>
            <a:endParaRPr b="1" dirty="0">
              <a:latin typeface="Visby CF Bold" pitchFamily="2" charset="77"/>
              <a:ea typeface="Proxima Nova Semibold"/>
              <a:cs typeface="Proxima Nova Semibold"/>
              <a:sym typeface="Proxima Nova Semibold"/>
            </a:endParaRPr>
          </a:p>
        </p:txBody>
      </p:sp>
      <p:sp>
        <p:nvSpPr>
          <p:cNvPr id="6" name="Google Shape;224;p47">
            <a:extLst>
              <a:ext uri="{FF2B5EF4-FFF2-40B4-BE49-F238E27FC236}">
                <a16:creationId xmlns:a16="http://schemas.microsoft.com/office/drawing/2014/main" id="{C9C7E750-D977-CBED-5260-E7DDF73CD6FF}"/>
              </a:ext>
            </a:extLst>
          </p:cNvPr>
          <p:cNvSpPr/>
          <p:nvPr/>
        </p:nvSpPr>
        <p:spPr>
          <a:xfrm>
            <a:off x="12322268" y="3254937"/>
            <a:ext cx="5356118" cy="8662742"/>
          </a:xfrm>
          <a:custGeom>
            <a:avLst/>
            <a:gdLst/>
            <a:ahLst/>
            <a:cxnLst/>
            <a:rect l="l" t="t" r="r" b="b"/>
            <a:pathLst>
              <a:path w="21600" h="21600" extrusionOk="0">
                <a:moveTo>
                  <a:pt x="19033" y="21600"/>
                </a:moveTo>
                <a:cubicBezTo>
                  <a:pt x="6113" y="21600"/>
                  <a:pt x="6113" y="21600"/>
                  <a:pt x="6113" y="21600"/>
                </a:cubicBezTo>
                <a:cubicBezTo>
                  <a:pt x="2735" y="21600"/>
                  <a:pt x="0" y="20355"/>
                  <a:pt x="0" y="18834"/>
                </a:cubicBezTo>
                <a:cubicBezTo>
                  <a:pt x="0" y="568"/>
                  <a:pt x="0" y="568"/>
                  <a:pt x="0" y="568"/>
                </a:cubicBezTo>
                <a:cubicBezTo>
                  <a:pt x="0" y="258"/>
                  <a:pt x="574" y="0"/>
                  <a:pt x="1263" y="0"/>
                </a:cubicBezTo>
                <a:cubicBezTo>
                  <a:pt x="19033" y="0"/>
                  <a:pt x="19033" y="0"/>
                  <a:pt x="19033" y="0"/>
                </a:cubicBezTo>
                <a:cubicBezTo>
                  <a:pt x="20459" y="0"/>
                  <a:pt x="21600" y="513"/>
                  <a:pt x="21600" y="1154"/>
                </a:cubicBezTo>
                <a:cubicBezTo>
                  <a:pt x="21600" y="20446"/>
                  <a:pt x="21600" y="20446"/>
                  <a:pt x="21600" y="20446"/>
                </a:cubicBezTo>
                <a:cubicBezTo>
                  <a:pt x="21600" y="21087"/>
                  <a:pt x="20459" y="21600"/>
                  <a:pt x="19033" y="21600"/>
                </a:cubicBezTo>
              </a:path>
            </a:pathLst>
          </a:custGeom>
          <a:solidFill>
            <a:srgbClr val="EC6D25"/>
          </a:solidFill>
          <a:ln>
            <a:noFill/>
          </a:ln>
        </p:spPr>
        <p:txBody>
          <a:bodyPr spcFirstLastPara="1" wrap="square" lIns="45700" tIns="45700" rIns="45700" bIns="45700" anchor="ctr" anchorCtr="0">
            <a:noAutofit/>
          </a:bodyPr>
          <a:lstStyle/>
          <a:p>
            <a:pPr>
              <a:buClr>
                <a:schemeClr val="accent6"/>
              </a:buClr>
              <a:buSzPts val="3600"/>
            </a:pPr>
            <a:endParaRPr sz="3600">
              <a:solidFill>
                <a:schemeClr val="accent6"/>
              </a:solidFill>
              <a:latin typeface="Helvetica Neue"/>
              <a:ea typeface="Helvetica Neue"/>
              <a:cs typeface="Helvetica Neue"/>
              <a:sym typeface="Helvetica Neue"/>
            </a:endParaRPr>
          </a:p>
        </p:txBody>
      </p:sp>
      <p:sp>
        <p:nvSpPr>
          <p:cNvPr id="7" name="Google Shape;225;p47">
            <a:extLst>
              <a:ext uri="{FF2B5EF4-FFF2-40B4-BE49-F238E27FC236}">
                <a16:creationId xmlns:a16="http://schemas.microsoft.com/office/drawing/2014/main" id="{82C30D25-B22F-F829-3AA0-34E0F73464A9}"/>
              </a:ext>
            </a:extLst>
          </p:cNvPr>
          <p:cNvSpPr/>
          <p:nvPr/>
        </p:nvSpPr>
        <p:spPr>
          <a:xfrm>
            <a:off x="12322268" y="3254941"/>
            <a:ext cx="5356118" cy="2408710"/>
          </a:xfrm>
          <a:custGeom>
            <a:avLst/>
            <a:gdLst/>
            <a:ahLst/>
            <a:cxnLst/>
            <a:rect l="l" t="t" r="r" b="b"/>
            <a:pathLst>
              <a:path w="21600" h="21600" extrusionOk="0">
                <a:moveTo>
                  <a:pt x="21600" y="21600"/>
                </a:moveTo>
                <a:cubicBezTo>
                  <a:pt x="21600" y="4292"/>
                  <a:pt x="21600" y="4292"/>
                  <a:pt x="21600" y="4292"/>
                </a:cubicBezTo>
                <a:cubicBezTo>
                  <a:pt x="21600" y="1952"/>
                  <a:pt x="20580" y="0"/>
                  <a:pt x="19358" y="0"/>
                </a:cubicBezTo>
                <a:cubicBezTo>
                  <a:pt x="1101" y="0"/>
                  <a:pt x="1101" y="0"/>
                  <a:pt x="1101" y="0"/>
                </a:cubicBezTo>
                <a:cubicBezTo>
                  <a:pt x="493" y="0"/>
                  <a:pt x="0" y="1008"/>
                  <a:pt x="0" y="2185"/>
                </a:cubicBezTo>
                <a:cubicBezTo>
                  <a:pt x="0" y="21600"/>
                  <a:pt x="0" y="21600"/>
                  <a:pt x="0" y="21600"/>
                </a:cubicBezTo>
                <a:lnTo>
                  <a:pt x="21600" y="21600"/>
                </a:lnTo>
              </a:path>
            </a:pathLst>
          </a:custGeom>
          <a:solidFill>
            <a:srgbClr val="F08A52"/>
          </a:solidFill>
          <a:ln>
            <a:noFill/>
          </a:ln>
        </p:spPr>
        <p:txBody>
          <a:bodyPr spcFirstLastPara="1" wrap="square" lIns="45700" tIns="45700" rIns="45700" bIns="45700" anchor="ctr" anchorCtr="0">
            <a:noAutofit/>
          </a:bodyPr>
          <a:lstStyle/>
          <a:p>
            <a:pPr>
              <a:buClr>
                <a:schemeClr val="accent6"/>
              </a:buClr>
              <a:buSzPts val="3600"/>
            </a:pPr>
            <a:endParaRPr sz="3600">
              <a:solidFill>
                <a:schemeClr val="accent6"/>
              </a:solidFill>
              <a:latin typeface="Helvetica Neue"/>
              <a:ea typeface="Helvetica Neue"/>
              <a:cs typeface="Helvetica Neue"/>
              <a:sym typeface="Helvetica Neue"/>
            </a:endParaRPr>
          </a:p>
        </p:txBody>
      </p:sp>
      <p:sp>
        <p:nvSpPr>
          <p:cNvPr id="8" name="Google Shape;226;p47">
            <a:extLst>
              <a:ext uri="{FF2B5EF4-FFF2-40B4-BE49-F238E27FC236}">
                <a16:creationId xmlns:a16="http://schemas.microsoft.com/office/drawing/2014/main" id="{5559AC14-E795-2ADD-40B3-DA29D4FC4830}"/>
              </a:ext>
            </a:extLst>
          </p:cNvPr>
          <p:cNvSpPr txBox="1"/>
          <p:nvPr/>
        </p:nvSpPr>
        <p:spPr>
          <a:xfrm>
            <a:off x="12768790" y="3896550"/>
            <a:ext cx="4072200" cy="800400"/>
          </a:xfrm>
          <a:prstGeom prst="rect">
            <a:avLst/>
          </a:prstGeom>
          <a:noFill/>
          <a:ln>
            <a:noFill/>
          </a:ln>
        </p:spPr>
        <p:txBody>
          <a:bodyPr spcFirstLastPara="1" wrap="square" lIns="91400" tIns="91400" rIns="91400" bIns="91400" anchor="t" anchorCtr="0">
            <a:spAutoFit/>
          </a:bodyPr>
          <a:lstStyle/>
          <a:p>
            <a:pPr algn="ctr">
              <a:buClr>
                <a:srgbClr val="FFFFFF"/>
              </a:buClr>
              <a:buSzPts val="4000"/>
            </a:pPr>
            <a:r>
              <a:rPr lang="en-US" sz="4000" b="1" dirty="0">
                <a:solidFill>
                  <a:srgbClr val="FFFFFF"/>
                </a:solidFill>
                <a:latin typeface="Visby CF Bold" pitchFamily="2" charset="77"/>
                <a:ea typeface="Proxima Nova Semibold"/>
                <a:cs typeface="Proxima Nova Semibold"/>
                <a:sym typeface="Proxima Nova Semibold"/>
              </a:rPr>
              <a:t>VERSOENING</a:t>
            </a:r>
            <a:endParaRPr b="1" dirty="0">
              <a:latin typeface="Visby CF Bold" pitchFamily="2" charset="77"/>
              <a:ea typeface="Proxima Nova Semibold"/>
              <a:cs typeface="Proxima Nova Semibold"/>
              <a:sym typeface="Proxima Nova Semibold"/>
            </a:endParaRPr>
          </a:p>
        </p:txBody>
      </p:sp>
      <p:sp>
        <p:nvSpPr>
          <p:cNvPr id="9" name="Google Shape;227;p47">
            <a:extLst>
              <a:ext uri="{FF2B5EF4-FFF2-40B4-BE49-F238E27FC236}">
                <a16:creationId xmlns:a16="http://schemas.microsoft.com/office/drawing/2014/main" id="{9821F077-A83A-1A69-70C4-F2066AB75CAE}"/>
              </a:ext>
            </a:extLst>
          </p:cNvPr>
          <p:cNvSpPr txBox="1"/>
          <p:nvPr/>
        </p:nvSpPr>
        <p:spPr>
          <a:xfrm>
            <a:off x="6749957" y="5663651"/>
            <a:ext cx="5267404" cy="4099527"/>
          </a:xfrm>
          <a:prstGeom prst="rect">
            <a:avLst/>
          </a:prstGeom>
          <a:noFill/>
          <a:ln>
            <a:noFill/>
          </a:ln>
        </p:spPr>
        <p:txBody>
          <a:bodyPr spcFirstLastPara="1" wrap="square" lIns="109700" tIns="109700" rIns="109700" bIns="109700" anchor="t" anchorCtr="0">
            <a:spAutoFit/>
          </a:bodyPr>
          <a:lstStyle/>
          <a:p>
            <a:pPr algn="ctr">
              <a:buClr>
                <a:srgbClr val="FFFFFF"/>
              </a:buClr>
              <a:buSzPts val="3000"/>
            </a:pPr>
            <a:r>
              <a:rPr lang="en-US" sz="3600" b="1" dirty="0">
                <a:solidFill>
                  <a:srgbClr val="FFFFFF"/>
                </a:solidFill>
                <a:latin typeface="Poppins" pitchFamily="2" charset="77"/>
                <a:ea typeface="Proxima Nova"/>
                <a:cs typeface="Poppins" pitchFamily="2" charset="77"/>
                <a:sym typeface="Proxima Nova"/>
              </a:rPr>
              <a:t>ROMEINE 3:23</a:t>
            </a:r>
          </a:p>
          <a:p>
            <a:pPr algn="ctr">
              <a:buClr>
                <a:srgbClr val="FFFFFF"/>
              </a:buClr>
              <a:buSzPts val="3000"/>
            </a:pPr>
            <a:endParaRPr sz="3600" dirty="0">
              <a:latin typeface="Poppins" pitchFamily="2" charset="77"/>
              <a:ea typeface="Proxima Nova"/>
              <a:cs typeface="Poppins" pitchFamily="2" charset="77"/>
              <a:sym typeface="Proxima Nova"/>
            </a:endParaRPr>
          </a:p>
          <a:p>
            <a:pPr algn="ctr">
              <a:buClr>
                <a:srgbClr val="FFFFFF"/>
              </a:buClr>
              <a:buSzPts val="3000"/>
            </a:pPr>
            <a:r>
              <a:rPr lang="en-US" sz="3600" dirty="0">
                <a:solidFill>
                  <a:srgbClr val="FFFFFF"/>
                </a:solidFill>
                <a:latin typeface="Poppins" pitchFamily="2" charset="77"/>
                <a:ea typeface="Proxima Nova"/>
                <a:cs typeface="Poppins" pitchFamily="2" charset="77"/>
                <a:sym typeface="Proxima Nova"/>
              </a:rPr>
              <a:t> </a:t>
            </a:r>
          </a:p>
          <a:p>
            <a:pPr algn="ctr">
              <a:buClr>
                <a:srgbClr val="FFFFFF"/>
              </a:buClr>
              <a:buSzPts val="3000"/>
            </a:pPr>
            <a:r>
              <a:rPr lang="en-ZA" sz="3600" baseline="30000" dirty="0">
                <a:solidFill>
                  <a:schemeClr val="bg1"/>
                </a:solidFill>
                <a:latin typeface="Poppins" pitchFamily="2" charset="77"/>
                <a:cs typeface="Poppins" pitchFamily="2" charset="77"/>
              </a:rPr>
              <a:t>23</a:t>
            </a:r>
            <a:r>
              <a:rPr lang="en-ZA" sz="3600" dirty="0">
                <a:solidFill>
                  <a:schemeClr val="bg1"/>
                </a:solidFill>
                <a:latin typeface="Poppins" pitchFamily="2" charset="77"/>
                <a:cs typeface="Poppins" pitchFamily="2" charset="77"/>
              </a:rPr>
              <a:t> </a:t>
            </a:r>
            <a:r>
              <a:rPr lang="en-ZA" sz="3600" dirty="0" err="1">
                <a:solidFill>
                  <a:schemeClr val="bg1"/>
                </a:solidFill>
                <a:latin typeface="Poppins" pitchFamily="2" charset="77"/>
                <a:cs typeface="Poppins" pitchFamily="2" charset="77"/>
              </a:rPr>
              <a:t>Almal</a:t>
            </a:r>
            <a:r>
              <a:rPr lang="en-ZA" sz="3600" dirty="0">
                <a:solidFill>
                  <a:schemeClr val="bg1"/>
                </a:solidFill>
                <a:latin typeface="Poppins" pitchFamily="2" charset="77"/>
                <a:cs typeface="Poppins" pitchFamily="2" charset="77"/>
              </a:rPr>
              <a:t> het </a:t>
            </a:r>
            <a:r>
              <a:rPr lang="en-ZA" sz="3600" dirty="0" err="1">
                <a:solidFill>
                  <a:schemeClr val="bg1"/>
                </a:solidFill>
                <a:latin typeface="Poppins" pitchFamily="2" charset="77"/>
                <a:cs typeface="Poppins" pitchFamily="2" charset="77"/>
              </a:rPr>
              <a:t>trouens</a:t>
            </a:r>
            <a:r>
              <a:rPr lang="en-ZA" sz="3600" dirty="0">
                <a:solidFill>
                  <a:schemeClr val="bg1"/>
                </a:solidFill>
                <a:latin typeface="Poppins" pitchFamily="2" charset="77"/>
                <a:cs typeface="Poppins" pitchFamily="2" charset="77"/>
              </a:rPr>
              <a:t> </a:t>
            </a:r>
            <a:r>
              <a:rPr lang="en-ZA" sz="3600" dirty="0" err="1">
                <a:solidFill>
                  <a:schemeClr val="bg1"/>
                </a:solidFill>
                <a:latin typeface="Poppins" pitchFamily="2" charset="77"/>
                <a:cs typeface="Poppins" pitchFamily="2" charset="77"/>
              </a:rPr>
              <a:t>gesondig</a:t>
            </a:r>
            <a:r>
              <a:rPr lang="en-ZA" sz="3600" dirty="0">
                <a:solidFill>
                  <a:schemeClr val="bg1"/>
                </a:solidFill>
                <a:latin typeface="Poppins" pitchFamily="2" charset="77"/>
                <a:cs typeface="Poppins" pitchFamily="2" charset="77"/>
              </a:rPr>
              <a:t>, </a:t>
            </a:r>
            <a:r>
              <a:rPr lang="en-ZA" sz="3600" dirty="0" err="1">
                <a:solidFill>
                  <a:schemeClr val="bg1"/>
                </a:solidFill>
                <a:latin typeface="Poppins" pitchFamily="2" charset="77"/>
                <a:cs typeface="Poppins" pitchFamily="2" charset="77"/>
              </a:rPr>
              <a:t>en</a:t>
            </a:r>
            <a:r>
              <a:rPr lang="en-ZA" sz="3600" dirty="0">
                <a:solidFill>
                  <a:schemeClr val="bg1"/>
                </a:solidFill>
                <a:latin typeface="Poppins" pitchFamily="2" charset="77"/>
                <a:cs typeface="Poppins" pitchFamily="2" charset="77"/>
              </a:rPr>
              <a:t> die </a:t>
            </a:r>
            <a:r>
              <a:rPr lang="en-ZA" sz="3600" dirty="0" err="1">
                <a:solidFill>
                  <a:schemeClr val="bg1"/>
                </a:solidFill>
                <a:latin typeface="Poppins" pitchFamily="2" charset="77"/>
                <a:cs typeface="Poppins" pitchFamily="2" charset="77"/>
              </a:rPr>
              <a:t>eer</a:t>
            </a:r>
            <a:r>
              <a:rPr lang="en-ZA" sz="3600" dirty="0">
                <a:solidFill>
                  <a:schemeClr val="bg1"/>
                </a:solidFill>
                <a:latin typeface="Poppins" pitchFamily="2" charset="77"/>
                <a:cs typeface="Poppins" pitchFamily="2" charset="77"/>
              </a:rPr>
              <a:t> </a:t>
            </a:r>
            <a:r>
              <a:rPr lang="en-ZA" sz="3600" dirty="0" err="1">
                <a:solidFill>
                  <a:schemeClr val="bg1"/>
                </a:solidFill>
                <a:latin typeface="Poppins" pitchFamily="2" charset="77"/>
                <a:cs typeface="Poppins" pitchFamily="2" charset="77"/>
              </a:rPr>
              <a:t>aan</a:t>
            </a:r>
            <a:r>
              <a:rPr lang="en-ZA" sz="3600" dirty="0">
                <a:solidFill>
                  <a:schemeClr val="bg1"/>
                </a:solidFill>
                <a:latin typeface="Poppins" pitchFamily="2" charset="77"/>
                <a:cs typeface="Poppins" pitchFamily="2" charset="77"/>
              </a:rPr>
              <a:t> God </a:t>
            </a:r>
            <a:r>
              <a:rPr lang="en-ZA" sz="3600" dirty="0" err="1">
                <a:solidFill>
                  <a:schemeClr val="bg1"/>
                </a:solidFill>
                <a:latin typeface="Poppins" pitchFamily="2" charset="77"/>
                <a:cs typeface="Poppins" pitchFamily="2" charset="77"/>
              </a:rPr>
              <a:t>ontbreek</a:t>
            </a:r>
            <a:r>
              <a:rPr lang="en-ZA" sz="3600" dirty="0">
                <a:solidFill>
                  <a:schemeClr val="bg1"/>
                </a:solidFill>
                <a:latin typeface="Poppins" pitchFamily="2" charset="77"/>
                <a:cs typeface="Poppins" pitchFamily="2" charset="77"/>
              </a:rPr>
              <a:t> by </a:t>
            </a:r>
            <a:r>
              <a:rPr lang="en-ZA" sz="3600" dirty="0" err="1">
                <a:solidFill>
                  <a:schemeClr val="bg1"/>
                </a:solidFill>
                <a:latin typeface="Poppins" pitchFamily="2" charset="77"/>
                <a:cs typeface="Poppins" pitchFamily="2" charset="77"/>
              </a:rPr>
              <a:t>hulle</a:t>
            </a:r>
            <a:r>
              <a:rPr lang="en-ZA" sz="3600" dirty="0">
                <a:solidFill>
                  <a:schemeClr val="bg1"/>
                </a:solidFill>
                <a:latin typeface="Poppins" pitchFamily="2" charset="77"/>
                <a:cs typeface="Poppins" pitchFamily="2" charset="77"/>
              </a:rPr>
              <a:t>;</a:t>
            </a:r>
            <a:endParaRPr sz="3600" dirty="0">
              <a:solidFill>
                <a:schemeClr val="bg1"/>
              </a:solidFill>
              <a:latin typeface="Poppins" pitchFamily="2" charset="77"/>
              <a:ea typeface="Proxima Nova"/>
              <a:cs typeface="Poppins" pitchFamily="2" charset="77"/>
              <a:sym typeface="Proxima Nova"/>
            </a:endParaRPr>
          </a:p>
        </p:txBody>
      </p:sp>
      <p:sp>
        <p:nvSpPr>
          <p:cNvPr id="10" name="Google Shape;228;p47">
            <a:extLst>
              <a:ext uri="{FF2B5EF4-FFF2-40B4-BE49-F238E27FC236}">
                <a16:creationId xmlns:a16="http://schemas.microsoft.com/office/drawing/2014/main" id="{4B1D56E1-CA56-CE82-2B45-AF527448AA5E}"/>
              </a:ext>
            </a:extLst>
          </p:cNvPr>
          <p:cNvSpPr txBox="1"/>
          <p:nvPr/>
        </p:nvSpPr>
        <p:spPr>
          <a:xfrm>
            <a:off x="12366650" y="5663651"/>
            <a:ext cx="5267353" cy="5761521"/>
          </a:xfrm>
          <a:prstGeom prst="rect">
            <a:avLst/>
          </a:prstGeom>
          <a:noFill/>
          <a:ln>
            <a:noFill/>
          </a:ln>
        </p:spPr>
        <p:txBody>
          <a:bodyPr spcFirstLastPara="1" wrap="square" lIns="109700" tIns="109700" rIns="109700" bIns="109700" anchor="t" anchorCtr="0">
            <a:spAutoFit/>
          </a:bodyPr>
          <a:lstStyle/>
          <a:p>
            <a:pPr algn="ctr">
              <a:buClr>
                <a:srgbClr val="FFFFFF"/>
              </a:buClr>
              <a:buSzPts val="3000"/>
            </a:pPr>
            <a:r>
              <a:rPr lang="en-US" sz="3600" b="1" dirty="0">
                <a:solidFill>
                  <a:srgbClr val="FFFFFF"/>
                </a:solidFill>
                <a:latin typeface="Poppins" pitchFamily="2" charset="77"/>
                <a:ea typeface="Proxima Nova"/>
                <a:cs typeface="Poppins" pitchFamily="2" charset="77"/>
                <a:sym typeface="Proxima Nova"/>
              </a:rPr>
              <a:t>1 KORINTIËRS 1:30</a:t>
            </a:r>
            <a:endParaRPr lang="en-US" sz="1800" b="1" dirty="0">
              <a:latin typeface="Poppins" pitchFamily="2" charset="77"/>
              <a:ea typeface="Proxima Nova"/>
              <a:cs typeface="Poppins" pitchFamily="2" charset="77"/>
              <a:sym typeface="Proxima Nova"/>
            </a:endParaRPr>
          </a:p>
          <a:p>
            <a:pPr algn="ctr">
              <a:buClr>
                <a:srgbClr val="FFFFFF"/>
              </a:buClr>
              <a:buSzPts val="3000"/>
            </a:pPr>
            <a:endParaRPr lang="en-US" sz="3600" dirty="0">
              <a:solidFill>
                <a:srgbClr val="FFFFFF"/>
              </a:solidFill>
              <a:latin typeface="Poppins" pitchFamily="2" charset="77"/>
              <a:ea typeface="Proxima Nova"/>
              <a:cs typeface="Poppins" pitchFamily="2" charset="77"/>
              <a:sym typeface="Proxima Nova"/>
            </a:endParaRPr>
          </a:p>
          <a:p>
            <a:pPr algn="ctr">
              <a:buClr>
                <a:srgbClr val="FFFFFF"/>
              </a:buClr>
              <a:buSzPts val="3000"/>
            </a:pPr>
            <a:r>
              <a:rPr lang="en-US" sz="3600" baseline="30000" dirty="0">
                <a:solidFill>
                  <a:srgbClr val="FFFFFF"/>
                </a:solidFill>
                <a:latin typeface="Poppins" pitchFamily="2" charset="77"/>
                <a:ea typeface="Proxima Nova"/>
                <a:cs typeface="Poppins" pitchFamily="2" charset="77"/>
                <a:sym typeface="Proxima Nova"/>
              </a:rPr>
              <a:t>30</a:t>
            </a:r>
            <a:r>
              <a:rPr lang="en-US" sz="3600" dirty="0">
                <a:solidFill>
                  <a:srgbClr val="FFFFFF"/>
                </a:solidFill>
                <a:latin typeface="Poppins" pitchFamily="2" charset="77"/>
                <a:ea typeface="Proxima Nova"/>
                <a:cs typeface="Poppins" pitchFamily="2" charset="77"/>
                <a:sym typeface="Proxima Nova"/>
              </a:rPr>
              <a:t>Deur Hom is </a:t>
            </a:r>
            <a:r>
              <a:rPr lang="en-US" sz="3600" dirty="0" err="1">
                <a:solidFill>
                  <a:srgbClr val="FFFFFF"/>
                </a:solidFill>
                <a:latin typeface="Poppins" pitchFamily="2" charset="77"/>
                <a:ea typeface="Proxima Nova"/>
                <a:cs typeface="Poppins" pitchFamily="2" charset="77"/>
                <a:sym typeface="Proxima Nova"/>
              </a:rPr>
              <a:t>julle</a:t>
            </a:r>
            <a:r>
              <a:rPr lang="en-US" sz="3600" dirty="0">
                <a:solidFill>
                  <a:srgbClr val="FFFFFF"/>
                </a:solidFill>
                <a:latin typeface="Poppins" pitchFamily="2" charset="77"/>
                <a:ea typeface="Proxima Nova"/>
                <a:cs typeface="Poppins" pitchFamily="2" charset="77"/>
                <a:sym typeface="Proxima Nova"/>
              </a:rPr>
              <a:t> in Christus Jesus, wat vir </a:t>
            </a:r>
            <a:r>
              <a:rPr lang="en-US" sz="3600" dirty="0" err="1">
                <a:solidFill>
                  <a:srgbClr val="FFFFFF"/>
                </a:solidFill>
                <a:latin typeface="Poppins" pitchFamily="2" charset="77"/>
                <a:ea typeface="Proxima Nova"/>
                <a:cs typeface="Poppins" pitchFamily="2" charset="77"/>
                <a:sym typeface="Proxima Nova"/>
              </a:rPr>
              <a:t>ons</a:t>
            </a:r>
            <a:r>
              <a:rPr lang="en-US" sz="3600" dirty="0">
                <a:solidFill>
                  <a:srgbClr val="FFFFFF"/>
                </a:solidFill>
                <a:latin typeface="Poppins" pitchFamily="2" charset="77"/>
                <a:ea typeface="Proxima Nova"/>
                <a:cs typeface="Poppins" pitchFamily="2" charset="77"/>
                <a:sym typeface="Proxima Nova"/>
              </a:rPr>
              <a:t> die </a:t>
            </a:r>
            <a:r>
              <a:rPr lang="en-US" sz="3600" dirty="0" err="1">
                <a:solidFill>
                  <a:srgbClr val="FFFFFF"/>
                </a:solidFill>
                <a:latin typeface="Poppins" pitchFamily="2" charset="77"/>
                <a:ea typeface="Proxima Nova"/>
                <a:cs typeface="Poppins" pitchFamily="2" charset="77"/>
                <a:sym typeface="Proxima Nova"/>
              </a:rPr>
              <a:t>wysheid</a:t>
            </a:r>
            <a:r>
              <a:rPr lang="en-US" sz="3600" dirty="0">
                <a:solidFill>
                  <a:srgbClr val="FFFFFF"/>
                </a:solidFill>
                <a:latin typeface="Poppins" pitchFamily="2" charset="77"/>
                <a:ea typeface="Proxima Nova"/>
                <a:cs typeface="Poppins" pitchFamily="2" charset="77"/>
                <a:sym typeface="Proxima Nova"/>
              </a:rPr>
              <a:t> </a:t>
            </a:r>
            <a:r>
              <a:rPr lang="en-US" sz="3600" dirty="0" err="1">
                <a:solidFill>
                  <a:srgbClr val="FFFFFF"/>
                </a:solidFill>
                <a:latin typeface="Poppins" pitchFamily="2" charset="77"/>
                <a:ea typeface="Proxima Nova"/>
                <a:cs typeface="Poppins" pitchFamily="2" charset="77"/>
                <a:sym typeface="Proxima Nova"/>
              </a:rPr>
              <a:t>geword</a:t>
            </a:r>
            <a:r>
              <a:rPr lang="en-US" sz="3600" dirty="0">
                <a:solidFill>
                  <a:srgbClr val="FFFFFF"/>
                </a:solidFill>
                <a:latin typeface="Poppins" pitchFamily="2" charset="77"/>
                <a:ea typeface="Proxima Nova"/>
                <a:cs typeface="Poppins" pitchFamily="2" charset="77"/>
                <a:sym typeface="Proxima Nova"/>
              </a:rPr>
              <a:t> het wat van God </a:t>
            </a:r>
            <a:r>
              <a:rPr lang="en-US" sz="3600" dirty="0" err="1">
                <a:solidFill>
                  <a:srgbClr val="FFFFFF"/>
                </a:solidFill>
                <a:latin typeface="Poppins" pitchFamily="2" charset="77"/>
                <a:ea typeface="Proxima Nova"/>
                <a:cs typeface="Poppins" pitchFamily="2" charset="77"/>
                <a:sym typeface="Proxima Nova"/>
              </a:rPr>
              <a:t>kom</a:t>
            </a:r>
            <a:r>
              <a:rPr lang="en-US" sz="3600" dirty="0">
                <a:solidFill>
                  <a:srgbClr val="FFFFFF"/>
                </a:solidFill>
                <a:latin typeface="Poppins" pitchFamily="2" charset="77"/>
                <a:ea typeface="Proxima Nova"/>
                <a:cs typeface="Poppins" pitchFamily="2" charset="77"/>
                <a:sym typeface="Proxima Nova"/>
              </a:rPr>
              <a:t>, </a:t>
            </a:r>
            <a:r>
              <a:rPr lang="en-US" sz="3600" dirty="0" err="1">
                <a:solidFill>
                  <a:srgbClr val="FFFFFF"/>
                </a:solidFill>
                <a:latin typeface="Poppins" pitchFamily="2" charset="77"/>
                <a:ea typeface="Proxima Nova"/>
                <a:cs typeface="Poppins" pitchFamily="2" charset="77"/>
                <a:sym typeface="Proxima Nova"/>
              </a:rPr>
              <a:t>regverdiging</a:t>
            </a:r>
            <a:r>
              <a:rPr lang="en-US" sz="3600" dirty="0">
                <a:solidFill>
                  <a:srgbClr val="FFFFFF"/>
                </a:solidFill>
                <a:latin typeface="Poppins" pitchFamily="2" charset="77"/>
                <a:ea typeface="Proxima Nova"/>
                <a:cs typeface="Poppins" pitchFamily="2" charset="77"/>
                <a:sym typeface="Proxima Nova"/>
              </a:rPr>
              <a:t> </a:t>
            </a:r>
            <a:r>
              <a:rPr lang="en-US" sz="3600" dirty="0" err="1">
                <a:solidFill>
                  <a:srgbClr val="FFFFFF"/>
                </a:solidFill>
                <a:latin typeface="Poppins" pitchFamily="2" charset="77"/>
                <a:ea typeface="Proxima Nova"/>
                <a:cs typeface="Poppins" pitchFamily="2" charset="77"/>
                <a:sym typeface="Proxima Nova"/>
              </a:rPr>
              <a:t>sowel</a:t>
            </a:r>
            <a:r>
              <a:rPr lang="en-US" sz="3600" dirty="0">
                <a:solidFill>
                  <a:srgbClr val="FFFFFF"/>
                </a:solidFill>
                <a:latin typeface="Poppins" pitchFamily="2" charset="77"/>
                <a:ea typeface="Proxima Nova"/>
                <a:cs typeface="Poppins" pitchFamily="2" charset="77"/>
                <a:sym typeface="Proxima Nova"/>
              </a:rPr>
              <a:t> as </a:t>
            </a:r>
            <a:r>
              <a:rPr lang="en-US" sz="3600" dirty="0" err="1">
                <a:solidFill>
                  <a:srgbClr val="FFFFFF"/>
                </a:solidFill>
                <a:latin typeface="Poppins" pitchFamily="2" charset="77"/>
                <a:ea typeface="Proxima Nova"/>
                <a:cs typeface="Poppins" pitchFamily="2" charset="77"/>
                <a:sym typeface="Proxima Nova"/>
              </a:rPr>
              <a:t>heiliging</a:t>
            </a:r>
            <a:r>
              <a:rPr lang="en-US" sz="3600" dirty="0">
                <a:solidFill>
                  <a:srgbClr val="FFFFFF"/>
                </a:solidFill>
                <a:latin typeface="Poppins" pitchFamily="2" charset="77"/>
                <a:ea typeface="Proxima Nova"/>
                <a:cs typeface="Poppins" pitchFamily="2" charset="77"/>
                <a:sym typeface="Proxima Nova"/>
              </a:rPr>
              <a:t> </a:t>
            </a:r>
            <a:r>
              <a:rPr lang="en-US" sz="3600" dirty="0" err="1">
                <a:solidFill>
                  <a:srgbClr val="FFFFFF"/>
                </a:solidFill>
                <a:latin typeface="Poppins" pitchFamily="2" charset="77"/>
                <a:ea typeface="Proxima Nova"/>
                <a:cs typeface="Poppins" pitchFamily="2" charset="77"/>
                <a:sym typeface="Proxima Nova"/>
              </a:rPr>
              <a:t>en</a:t>
            </a:r>
            <a:r>
              <a:rPr lang="en-US" sz="3600" dirty="0">
                <a:solidFill>
                  <a:srgbClr val="FFFFFF"/>
                </a:solidFill>
                <a:latin typeface="Poppins" pitchFamily="2" charset="77"/>
                <a:ea typeface="Proxima Nova"/>
                <a:cs typeface="Poppins" pitchFamily="2" charset="77"/>
                <a:sym typeface="Proxima Nova"/>
              </a:rPr>
              <a:t> </a:t>
            </a:r>
            <a:r>
              <a:rPr lang="en-US" sz="3600" dirty="0" err="1">
                <a:solidFill>
                  <a:srgbClr val="FFFFFF"/>
                </a:solidFill>
                <a:latin typeface="Poppins" pitchFamily="2" charset="77"/>
                <a:ea typeface="Proxima Nova"/>
                <a:cs typeface="Poppins" pitchFamily="2" charset="77"/>
                <a:sym typeface="Proxima Nova"/>
              </a:rPr>
              <a:t>bevryding</a:t>
            </a:r>
            <a:r>
              <a:rPr lang="en-US" sz="3600" dirty="0">
                <a:solidFill>
                  <a:srgbClr val="FFFFFF"/>
                </a:solidFill>
                <a:latin typeface="Poppins" pitchFamily="2" charset="77"/>
                <a:ea typeface="Proxima Nova"/>
                <a:cs typeface="Poppins" pitchFamily="2" charset="77"/>
                <a:sym typeface="Proxima Nova"/>
              </a:rPr>
              <a:t>. </a:t>
            </a:r>
            <a:endParaRPr sz="1800" dirty="0">
              <a:latin typeface="Poppins" pitchFamily="2" charset="77"/>
              <a:ea typeface="Proxima Nova"/>
              <a:cs typeface="Poppins" pitchFamily="2" charset="77"/>
              <a:sym typeface="Proxima Nova"/>
            </a:endParaRPr>
          </a:p>
        </p:txBody>
      </p:sp>
      <p:sp>
        <p:nvSpPr>
          <p:cNvPr id="11" name="Google Shape;249;p48">
            <a:extLst>
              <a:ext uri="{FF2B5EF4-FFF2-40B4-BE49-F238E27FC236}">
                <a16:creationId xmlns:a16="http://schemas.microsoft.com/office/drawing/2014/main" id="{7F0CD122-402B-6045-4898-896BB72B084D}"/>
              </a:ext>
            </a:extLst>
          </p:cNvPr>
          <p:cNvSpPr txBox="1"/>
          <p:nvPr/>
        </p:nvSpPr>
        <p:spPr>
          <a:xfrm>
            <a:off x="7347559" y="4558490"/>
            <a:ext cx="4072200" cy="692700"/>
          </a:xfrm>
          <a:prstGeom prst="rect">
            <a:avLst/>
          </a:prstGeom>
          <a:noFill/>
          <a:ln>
            <a:noFill/>
          </a:ln>
        </p:spPr>
        <p:txBody>
          <a:bodyPr spcFirstLastPara="1" wrap="square" lIns="91400" tIns="91400" rIns="91400" bIns="91400" anchor="t" anchorCtr="0">
            <a:spAutoFit/>
          </a:bodyPr>
          <a:lstStyle/>
          <a:p>
            <a:pPr algn="ctr">
              <a:buClr>
                <a:srgbClr val="FFFFFF"/>
              </a:buClr>
              <a:buSzPts val="3300"/>
            </a:pPr>
            <a:r>
              <a:rPr lang="en-US" sz="3300" dirty="0">
                <a:solidFill>
                  <a:srgbClr val="FFFFFF"/>
                </a:solidFill>
                <a:latin typeface="Proxima Nova"/>
                <a:ea typeface="Proxima Nova"/>
                <a:cs typeface="Proxima Nova"/>
                <a:sym typeface="Proxima Nova"/>
              </a:rPr>
              <a:t>“</a:t>
            </a:r>
            <a:r>
              <a:rPr lang="en-US" sz="3300" dirty="0" err="1">
                <a:solidFill>
                  <a:srgbClr val="FFFFFF"/>
                </a:solidFill>
                <a:latin typeface="Proxima Nova"/>
                <a:ea typeface="Proxima Nova"/>
                <a:cs typeface="Proxima Nova"/>
                <a:sym typeface="Proxima Nova"/>
              </a:rPr>
              <a:t>Tekort</a:t>
            </a:r>
            <a:r>
              <a:rPr lang="en-US" sz="3300" dirty="0">
                <a:solidFill>
                  <a:srgbClr val="FFFFFF"/>
                </a:solidFill>
                <a:latin typeface="Proxima Nova"/>
                <a:ea typeface="Proxima Nova"/>
                <a:cs typeface="Proxima Nova"/>
                <a:sym typeface="Proxima Nova"/>
              </a:rPr>
              <a:t>”</a:t>
            </a:r>
            <a:endParaRPr dirty="0">
              <a:latin typeface="Proxima Nova"/>
              <a:ea typeface="Proxima Nova"/>
              <a:cs typeface="Proxima Nova"/>
              <a:sym typeface="Proxima Nova"/>
            </a:endParaRPr>
          </a:p>
        </p:txBody>
      </p:sp>
      <p:sp>
        <p:nvSpPr>
          <p:cNvPr id="12" name="Google Shape;250;p48">
            <a:extLst>
              <a:ext uri="{FF2B5EF4-FFF2-40B4-BE49-F238E27FC236}">
                <a16:creationId xmlns:a16="http://schemas.microsoft.com/office/drawing/2014/main" id="{4E03BDD1-5BBD-1B9B-97CB-83170A7969A6}"/>
              </a:ext>
            </a:extLst>
          </p:cNvPr>
          <p:cNvSpPr txBox="1"/>
          <p:nvPr/>
        </p:nvSpPr>
        <p:spPr>
          <a:xfrm>
            <a:off x="12768790" y="4558490"/>
            <a:ext cx="4072200" cy="692700"/>
          </a:xfrm>
          <a:prstGeom prst="rect">
            <a:avLst/>
          </a:prstGeom>
          <a:noFill/>
          <a:ln>
            <a:noFill/>
          </a:ln>
        </p:spPr>
        <p:txBody>
          <a:bodyPr spcFirstLastPara="1" wrap="square" lIns="91400" tIns="91400" rIns="91400" bIns="91400" anchor="t" anchorCtr="0">
            <a:spAutoFit/>
          </a:bodyPr>
          <a:lstStyle/>
          <a:p>
            <a:pPr algn="ctr">
              <a:buClr>
                <a:srgbClr val="FFFFFF"/>
              </a:buClr>
              <a:buSzPts val="3300"/>
            </a:pPr>
            <a:r>
              <a:rPr lang="en-US" sz="3300" dirty="0">
                <a:solidFill>
                  <a:srgbClr val="FFFFFF"/>
                </a:solidFill>
                <a:latin typeface="Proxima Nova"/>
                <a:ea typeface="Proxima Nova"/>
                <a:cs typeface="Proxima Nova"/>
                <a:sym typeface="Proxima Nova"/>
              </a:rPr>
              <a:t>“</a:t>
            </a:r>
            <a:r>
              <a:rPr lang="en-US" sz="3300" dirty="0" err="1">
                <a:solidFill>
                  <a:srgbClr val="FFFFFF"/>
                </a:solidFill>
                <a:latin typeface="Proxima Nova"/>
                <a:ea typeface="Proxima Nova"/>
                <a:cs typeface="Proxima Nova"/>
                <a:sym typeface="Proxima Nova"/>
              </a:rPr>
              <a:t>Skoon</a:t>
            </a:r>
            <a:r>
              <a:rPr lang="en-US" sz="3300" dirty="0">
                <a:solidFill>
                  <a:srgbClr val="FFFFFF"/>
                </a:solidFill>
                <a:latin typeface="Proxima Nova"/>
                <a:ea typeface="Proxima Nova"/>
                <a:cs typeface="Proxima Nova"/>
                <a:sym typeface="Proxima Nova"/>
              </a:rPr>
              <a:t>”</a:t>
            </a:r>
            <a:endParaRPr dirty="0">
              <a:latin typeface="Proxima Nova"/>
              <a:ea typeface="Proxima Nova"/>
              <a:cs typeface="Proxima Nova"/>
              <a:sym typeface="Proxima Nova"/>
            </a:endParaRPr>
          </a:p>
        </p:txBody>
      </p:sp>
    </p:spTree>
    <p:extLst>
      <p:ext uri="{BB962C8B-B14F-4D97-AF65-F5344CB8AC3E}">
        <p14:creationId xmlns:p14="http://schemas.microsoft.com/office/powerpoint/2010/main" val="371967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33;p48">
            <a:extLst>
              <a:ext uri="{FF2B5EF4-FFF2-40B4-BE49-F238E27FC236}">
                <a16:creationId xmlns:a16="http://schemas.microsoft.com/office/drawing/2014/main" id="{01D8C5B8-6DC5-0DD0-CF6A-1AAA719FB6AA}"/>
              </a:ext>
            </a:extLst>
          </p:cNvPr>
          <p:cNvSpPr txBox="1"/>
          <p:nvPr/>
        </p:nvSpPr>
        <p:spPr>
          <a:xfrm>
            <a:off x="6300" y="1131575"/>
            <a:ext cx="24371400" cy="1477500"/>
          </a:xfrm>
          <a:prstGeom prst="rect">
            <a:avLst/>
          </a:prstGeom>
          <a:noFill/>
          <a:ln>
            <a:noFill/>
          </a:ln>
        </p:spPr>
        <p:txBody>
          <a:bodyPr spcFirstLastPara="1" wrap="square" lIns="45675" tIns="45675" rIns="45675" bIns="45675" anchor="ctr" anchorCtr="0">
            <a:spAutoFit/>
          </a:bodyPr>
          <a:lstStyle/>
          <a:p>
            <a:pPr algn="ctr">
              <a:buClr>
                <a:srgbClr val="EF3E42"/>
              </a:buClr>
              <a:buSzPts val="4800"/>
            </a:pPr>
            <a:r>
              <a:rPr lang="en-US" sz="9000" b="1" dirty="0">
                <a:solidFill>
                  <a:srgbClr val="FFFFFF"/>
                </a:solidFill>
                <a:latin typeface="Visby CF Heavy" pitchFamily="2" charset="77"/>
                <a:ea typeface="Franklin Gothic"/>
                <a:cs typeface="Franklin Gothic"/>
                <a:sym typeface="Franklin Gothic"/>
              </a:rPr>
              <a:t>4 HOOFSTUK EVANGELIE</a:t>
            </a:r>
            <a:endParaRPr sz="9000" b="1" dirty="0">
              <a:solidFill>
                <a:srgbClr val="FFFFFF"/>
              </a:solidFill>
              <a:latin typeface="Visby CF Heavy" pitchFamily="2" charset="77"/>
              <a:ea typeface="Franklin Gothic"/>
              <a:cs typeface="Franklin Gothic"/>
              <a:sym typeface="Franklin Gothic"/>
            </a:endParaRPr>
          </a:p>
        </p:txBody>
      </p:sp>
      <p:sp>
        <p:nvSpPr>
          <p:cNvPr id="3" name="Google Shape;234;p48">
            <a:extLst>
              <a:ext uri="{FF2B5EF4-FFF2-40B4-BE49-F238E27FC236}">
                <a16:creationId xmlns:a16="http://schemas.microsoft.com/office/drawing/2014/main" id="{2D3788A3-C4A8-0E8D-F57E-8F7DD05717D5}"/>
              </a:ext>
            </a:extLst>
          </p:cNvPr>
          <p:cNvSpPr/>
          <p:nvPr/>
        </p:nvSpPr>
        <p:spPr>
          <a:xfrm>
            <a:off x="7970557" y="3281299"/>
            <a:ext cx="4072140" cy="8086446"/>
          </a:xfrm>
          <a:custGeom>
            <a:avLst/>
            <a:gdLst/>
            <a:ahLst/>
            <a:cxnLst/>
            <a:rect l="l" t="t" r="r" b="b"/>
            <a:pathLst>
              <a:path w="21600" h="21600" extrusionOk="0">
                <a:moveTo>
                  <a:pt x="19033" y="21600"/>
                </a:moveTo>
                <a:cubicBezTo>
                  <a:pt x="6113" y="21600"/>
                  <a:pt x="6113" y="21600"/>
                  <a:pt x="6113" y="21600"/>
                </a:cubicBezTo>
                <a:cubicBezTo>
                  <a:pt x="2735" y="21600"/>
                  <a:pt x="0" y="20355"/>
                  <a:pt x="0" y="18834"/>
                </a:cubicBezTo>
                <a:cubicBezTo>
                  <a:pt x="0" y="568"/>
                  <a:pt x="0" y="568"/>
                  <a:pt x="0" y="568"/>
                </a:cubicBezTo>
                <a:cubicBezTo>
                  <a:pt x="0" y="258"/>
                  <a:pt x="574" y="0"/>
                  <a:pt x="1263" y="0"/>
                </a:cubicBezTo>
                <a:cubicBezTo>
                  <a:pt x="19033" y="0"/>
                  <a:pt x="19033" y="0"/>
                  <a:pt x="19033" y="0"/>
                </a:cubicBezTo>
                <a:cubicBezTo>
                  <a:pt x="20459" y="0"/>
                  <a:pt x="21600" y="513"/>
                  <a:pt x="21600" y="1154"/>
                </a:cubicBezTo>
                <a:cubicBezTo>
                  <a:pt x="21600" y="20446"/>
                  <a:pt x="21600" y="20446"/>
                  <a:pt x="21600" y="20446"/>
                </a:cubicBezTo>
                <a:cubicBezTo>
                  <a:pt x="21600" y="21087"/>
                  <a:pt x="20459" y="21600"/>
                  <a:pt x="19033" y="21600"/>
                </a:cubicBezTo>
              </a:path>
            </a:pathLst>
          </a:custGeom>
          <a:solidFill>
            <a:srgbClr val="525D73"/>
          </a:solidFill>
          <a:ln>
            <a:noFill/>
          </a:ln>
        </p:spPr>
        <p:txBody>
          <a:bodyPr spcFirstLastPara="1" wrap="square" lIns="45700" tIns="45700" rIns="45700" bIns="45700" anchor="ctr" anchorCtr="0">
            <a:noAutofit/>
          </a:bodyPr>
          <a:lstStyle/>
          <a:p>
            <a:pPr>
              <a:buClr>
                <a:schemeClr val="accent6"/>
              </a:buClr>
              <a:buSzPts val="3600"/>
            </a:pPr>
            <a:endParaRPr sz="3600">
              <a:solidFill>
                <a:schemeClr val="accent6"/>
              </a:solidFill>
              <a:latin typeface="Helvetica Neue"/>
              <a:ea typeface="Helvetica Neue"/>
              <a:cs typeface="Helvetica Neue"/>
              <a:sym typeface="Helvetica Neue"/>
            </a:endParaRPr>
          </a:p>
        </p:txBody>
      </p:sp>
      <p:sp>
        <p:nvSpPr>
          <p:cNvPr id="4" name="Google Shape;235;p48">
            <a:extLst>
              <a:ext uri="{FF2B5EF4-FFF2-40B4-BE49-F238E27FC236}">
                <a16:creationId xmlns:a16="http://schemas.microsoft.com/office/drawing/2014/main" id="{EA5A4439-C38F-D5EE-2D8C-7C103C1611A5}"/>
              </a:ext>
            </a:extLst>
          </p:cNvPr>
          <p:cNvSpPr/>
          <p:nvPr/>
        </p:nvSpPr>
        <p:spPr>
          <a:xfrm>
            <a:off x="7970557" y="3281303"/>
            <a:ext cx="4072140" cy="2128302"/>
          </a:xfrm>
          <a:custGeom>
            <a:avLst/>
            <a:gdLst/>
            <a:ahLst/>
            <a:cxnLst/>
            <a:rect l="l" t="t" r="r" b="b"/>
            <a:pathLst>
              <a:path w="21600" h="21600" extrusionOk="0">
                <a:moveTo>
                  <a:pt x="21600" y="21600"/>
                </a:moveTo>
                <a:cubicBezTo>
                  <a:pt x="21600" y="4292"/>
                  <a:pt x="21600" y="4292"/>
                  <a:pt x="21600" y="4292"/>
                </a:cubicBezTo>
                <a:cubicBezTo>
                  <a:pt x="21600" y="1952"/>
                  <a:pt x="20580" y="0"/>
                  <a:pt x="19358" y="0"/>
                </a:cubicBezTo>
                <a:cubicBezTo>
                  <a:pt x="1101" y="0"/>
                  <a:pt x="1101" y="0"/>
                  <a:pt x="1101" y="0"/>
                </a:cubicBezTo>
                <a:cubicBezTo>
                  <a:pt x="493" y="0"/>
                  <a:pt x="0" y="1008"/>
                  <a:pt x="0" y="2185"/>
                </a:cubicBezTo>
                <a:cubicBezTo>
                  <a:pt x="0" y="21600"/>
                  <a:pt x="0" y="21600"/>
                  <a:pt x="0" y="21600"/>
                </a:cubicBezTo>
                <a:lnTo>
                  <a:pt x="21600" y="21600"/>
                </a:lnTo>
              </a:path>
            </a:pathLst>
          </a:custGeom>
          <a:solidFill>
            <a:srgbClr val="7E8FAE"/>
          </a:solidFill>
          <a:ln>
            <a:noFill/>
          </a:ln>
        </p:spPr>
        <p:txBody>
          <a:bodyPr spcFirstLastPara="1" wrap="square" lIns="45700" tIns="45700" rIns="45700" bIns="45700" anchor="ctr" anchorCtr="0">
            <a:noAutofit/>
          </a:bodyPr>
          <a:lstStyle/>
          <a:p>
            <a:pPr>
              <a:buClr>
                <a:schemeClr val="accent6"/>
              </a:buClr>
              <a:buSzPts val="3600"/>
            </a:pPr>
            <a:endParaRPr sz="3600">
              <a:solidFill>
                <a:schemeClr val="accent6"/>
              </a:solidFill>
              <a:latin typeface="Helvetica Neue"/>
              <a:ea typeface="Helvetica Neue"/>
              <a:cs typeface="Helvetica Neue"/>
              <a:sym typeface="Helvetica Neue"/>
            </a:endParaRPr>
          </a:p>
        </p:txBody>
      </p:sp>
      <p:sp>
        <p:nvSpPr>
          <p:cNvPr id="5" name="Google Shape;236;p48">
            <a:extLst>
              <a:ext uri="{FF2B5EF4-FFF2-40B4-BE49-F238E27FC236}">
                <a16:creationId xmlns:a16="http://schemas.microsoft.com/office/drawing/2014/main" id="{6FD1499D-B016-3EC1-1716-1E91E257B7F3}"/>
              </a:ext>
            </a:extLst>
          </p:cNvPr>
          <p:cNvSpPr txBox="1"/>
          <p:nvPr/>
        </p:nvSpPr>
        <p:spPr>
          <a:xfrm>
            <a:off x="7970481" y="3714550"/>
            <a:ext cx="4072200" cy="800400"/>
          </a:xfrm>
          <a:prstGeom prst="rect">
            <a:avLst/>
          </a:prstGeom>
          <a:noFill/>
          <a:ln>
            <a:noFill/>
          </a:ln>
        </p:spPr>
        <p:txBody>
          <a:bodyPr spcFirstLastPara="1" wrap="square" lIns="91400" tIns="91400" rIns="91400" bIns="91400" anchor="t" anchorCtr="0">
            <a:spAutoFit/>
          </a:bodyPr>
          <a:lstStyle/>
          <a:p>
            <a:pPr algn="ctr">
              <a:buClr>
                <a:srgbClr val="FFFFFF"/>
              </a:buClr>
              <a:buSzPts val="4000"/>
            </a:pPr>
            <a:r>
              <a:rPr lang="en-US" sz="4000" b="1" dirty="0">
                <a:solidFill>
                  <a:srgbClr val="FFFFFF"/>
                </a:solidFill>
                <a:latin typeface="Visby CF Heavy" pitchFamily="2" charset="77"/>
                <a:ea typeface="Proxima Nova Semibold"/>
                <a:cs typeface="Proxima Nova Semibold"/>
                <a:sym typeface="Proxima Nova Semibold"/>
              </a:rPr>
              <a:t>SONDEVAL</a:t>
            </a:r>
            <a:endParaRPr sz="4000" b="1" dirty="0">
              <a:solidFill>
                <a:srgbClr val="FFFFFF"/>
              </a:solidFill>
              <a:latin typeface="Visby CF Heavy" pitchFamily="2" charset="77"/>
              <a:ea typeface="Proxima Nova Semibold"/>
              <a:cs typeface="Proxima Nova Semibold"/>
              <a:sym typeface="Proxima Nova Semibold"/>
            </a:endParaRPr>
          </a:p>
        </p:txBody>
      </p:sp>
      <p:sp>
        <p:nvSpPr>
          <p:cNvPr id="6" name="Google Shape;237;p48">
            <a:extLst>
              <a:ext uri="{FF2B5EF4-FFF2-40B4-BE49-F238E27FC236}">
                <a16:creationId xmlns:a16="http://schemas.microsoft.com/office/drawing/2014/main" id="{3A69FD96-252B-E5AC-88A3-210EA51B0B63}"/>
              </a:ext>
            </a:extLst>
          </p:cNvPr>
          <p:cNvSpPr/>
          <p:nvPr/>
        </p:nvSpPr>
        <p:spPr>
          <a:xfrm>
            <a:off x="12303247" y="3281299"/>
            <a:ext cx="4072140" cy="8086446"/>
          </a:xfrm>
          <a:custGeom>
            <a:avLst/>
            <a:gdLst/>
            <a:ahLst/>
            <a:cxnLst/>
            <a:rect l="l" t="t" r="r" b="b"/>
            <a:pathLst>
              <a:path w="21600" h="21600" extrusionOk="0">
                <a:moveTo>
                  <a:pt x="19033" y="21600"/>
                </a:moveTo>
                <a:cubicBezTo>
                  <a:pt x="6113" y="21600"/>
                  <a:pt x="6113" y="21600"/>
                  <a:pt x="6113" y="21600"/>
                </a:cubicBezTo>
                <a:cubicBezTo>
                  <a:pt x="2735" y="21600"/>
                  <a:pt x="0" y="20355"/>
                  <a:pt x="0" y="18834"/>
                </a:cubicBezTo>
                <a:cubicBezTo>
                  <a:pt x="0" y="568"/>
                  <a:pt x="0" y="568"/>
                  <a:pt x="0" y="568"/>
                </a:cubicBezTo>
                <a:cubicBezTo>
                  <a:pt x="0" y="258"/>
                  <a:pt x="574" y="0"/>
                  <a:pt x="1263" y="0"/>
                </a:cubicBezTo>
                <a:cubicBezTo>
                  <a:pt x="19033" y="0"/>
                  <a:pt x="19033" y="0"/>
                  <a:pt x="19033" y="0"/>
                </a:cubicBezTo>
                <a:cubicBezTo>
                  <a:pt x="20459" y="0"/>
                  <a:pt x="21600" y="513"/>
                  <a:pt x="21600" y="1154"/>
                </a:cubicBezTo>
                <a:cubicBezTo>
                  <a:pt x="21600" y="20446"/>
                  <a:pt x="21600" y="20446"/>
                  <a:pt x="21600" y="20446"/>
                </a:cubicBezTo>
                <a:cubicBezTo>
                  <a:pt x="21600" y="21087"/>
                  <a:pt x="20459" y="21600"/>
                  <a:pt x="19033" y="21600"/>
                </a:cubicBezTo>
              </a:path>
            </a:pathLst>
          </a:custGeom>
          <a:solidFill>
            <a:srgbClr val="EC6D25"/>
          </a:solidFill>
          <a:ln>
            <a:noFill/>
          </a:ln>
        </p:spPr>
        <p:txBody>
          <a:bodyPr spcFirstLastPara="1" wrap="square" lIns="45700" tIns="45700" rIns="45700" bIns="45700" anchor="ctr" anchorCtr="0">
            <a:noAutofit/>
          </a:bodyPr>
          <a:lstStyle/>
          <a:p>
            <a:pPr>
              <a:buClr>
                <a:schemeClr val="accent6"/>
              </a:buClr>
              <a:buSzPts val="3600"/>
            </a:pPr>
            <a:endParaRPr sz="3600">
              <a:solidFill>
                <a:schemeClr val="accent6"/>
              </a:solidFill>
              <a:latin typeface="Helvetica Neue"/>
              <a:ea typeface="Helvetica Neue"/>
              <a:cs typeface="Helvetica Neue"/>
              <a:sym typeface="Helvetica Neue"/>
            </a:endParaRPr>
          </a:p>
        </p:txBody>
      </p:sp>
      <p:sp>
        <p:nvSpPr>
          <p:cNvPr id="7" name="Google Shape;238;p48">
            <a:extLst>
              <a:ext uri="{FF2B5EF4-FFF2-40B4-BE49-F238E27FC236}">
                <a16:creationId xmlns:a16="http://schemas.microsoft.com/office/drawing/2014/main" id="{97A6654D-3134-2CDA-6A93-1D4A4B276257}"/>
              </a:ext>
            </a:extLst>
          </p:cNvPr>
          <p:cNvSpPr/>
          <p:nvPr/>
        </p:nvSpPr>
        <p:spPr>
          <a:xfrm>
            <a:off x="12303247" y="3281303"/>
            <a:ext cx="4072140" cy="2128302"/>
          </a:xfrm>
          <a:custGeom>
            <a:avLst/>
            <a:gdLst/>
            <a:ahLst/>
            <a:cxnLst/>
            <a:rect l="l" t="t" r="r" b="b"/>
            <a:pathLst>
              <a:path w="21600" h="21600" extrusionOk="0">
                <a:moveTo>
                  <a:pt x="21600" y="21600"/>
                </a:moveTo>
                <a:cubicBezTo>
                  <a:pt x="21600" y="4292"/>
                  <a:pt x="21600" y="4292"/>
                  <a:pt x="21600" y="4292"/>
                </a:cubicBezTo>
                <a:cubicBezTo>
                  <a:pt x="21600" y="1952"/>
                  <a:pt x="20580" y="0"/>
                  <a:pt x="19358" y="0"/>
                </a:cubicBezTo>
                <a:cubicBezTo>
                  <a:pt x="1101" y="0"/>
                  <a:pt x="1101" y="0"/>
                  <a:pt x="1101" y="0"/>
                </a:cubicBezTo>
                <a:cubicBezTo>
                  <a:pt x="493" y="0"/>
                  <a:pt x="0" y="1008"/>
                  <a:pt x="0" y="2185"/>
                </a:cubicBezTo>
                <a:cubicBezTo>
                  <a:pt x="0" y="21600"/>
                  <a:pt x="0" y="21600"/>
                  <a:pt x="0" y="21600"/>
                </a:cubicBezTo>
                <a:lnTo>
                  <a:pt x="21600" y="21600"/>
                </a:lnTo>
              </a:path>
            </a:pathLst>
          </a:custGeom>
          <a:solidFill>
            <a:srgbClr val="F08A52"/>
          </a:solidFill>
          <a:ln>
            <a:noFill/>
          </a:ln>
        </p:spPr>
        <p:txBody>
          <a:bodyPr spcFirstLastPara="1" wrap="square" lIns="45700" tIns="45700" rIns="45700" bIns="45700" anchor="ctr" anchorCtr="0">
            <a:noAutofit/>
          </a:bodyPr>
          <a:lstStyle/>
          <a:p>
            <a:pPr>
              <a:buClr>
                <a:schemeClr val="accent6"/>
              </a:buClr>
              <a:buSzPts val="3600"/>
            </a:pPr>
            <a:endParaRPr sz="3600">
              <a:solidFill>
                <a:schemeClr val="accent6"/>
              </a:solidFill>
              <a:latin typeface="Helvetica Neue"/>
              <a:ea typeface="Helvetica Neue"/>
              <a:cs typeface="Helvetica Neue"/>
              <a:sym typeface="Helvetica Neue"/>
            </a:endParaRPr>
          </a:p>
        </p:txBody>
      </p:sp>
      <p:sp>
        <p:nvSpPr>
          <p:cNvPr id="8" name="Google Shape;239;p48">
            <a:extLst>
              <a:ext uri="{FF2B5EF4-FFF2-40B4-BE49-F238E27FC236}">
                <a16:creationId xmlns:a16="http://schemas.microsoft.com/office/drawing/2014/main" id="{3E1CF6E7-A187-D69B-A760-2356DCA97124}"/>
              </a:ext>
            </a:extLst>
          </p:cNvPr>
          <p:cNvSpPr txBox="1"/>
          <p:nvPr/>
        </p:nvSpPr>
        <p:spPr>
          <a:xfrm>
            <a:off x="12303325" y="3714550"/>
            <a:ext cx="4072200" cy="800400"/>
          </a:xfrm>
          <a:prstGeom prst="rect">
            <a:avLst/>
          </a:prstGeom>
          <a:noFill/>
          <a:ln>
            <a:noFill/>
          </a:ln>
        </p:spPr>
        <p:txBody>
          <a:bodyPr spcFirstLastPara="1" wrap="square" lIns="91400" tIns="91400" rIns="91400" bIns="91400" anchor="t" anchorCtr="0">
            <a:spAutoFit/>
          </a:bodyPr>
          <a:lstStyle/>
          <a:p>
            <a:pPr algn="ctr">
              <a:buClr>
                <a:srgbClr val="FFFFFF"/>
              </a:buClr>
              <a:buSzPts val="4000"/>
            </a:pPr>
            <a:r>
              <a:rPr lang="en-US" sz="4000" b="1" dirty="0">
                <a:solidFill>
                  <a:srgbClr val="FFFFFF"/>
                </a:solidFill>
                <a:latin typeface="Visby CF Heavy" pitchFamily="2" charset="77"/>
                <a:ea typeface="Proxima Nova Semibold"/>
                <a:cs typeface="Proxima Nova Semibold"/>
                <a:sym typeface="Proxima Nova Semibold"/>
              </a:rPr>
              <a:t>VERSOENING</a:t>
            </a:r>
            <a:endParaRPr b="1" dirty="0">
              <a:latin typeface="Visby CF Heavy" pitchFamily="2" charset="77"/>
            </a:endParaRPr>
          </a:p>
        </p:txBody>
      </p:sp>
      <p:sp>
        <p:nvSpPr>
          <p:cNvPr id="9" name="Google Shape;240;p48">
            <a:extLst>
              <a:ext uri="{FF2B5EF4-FFF2-40B4-BE49-F238E27FC236}">
                <a16:creationId xmlns:a16="http://schemas.microsoft.com/office/drawing/2014/main" id="{B85B986F-5F2C-5FB1-13D6-9E0C5C8AD0EC}"/>
              </a:ext>
            </a:extLst>
          </p:cNvPr>
          <p:cNvSpPr/>
          <p:nvPr/>
        </p:nvSpPr>
        <p:spPr>
          <a:xfrm>
            <a:off x="16724780" y="3281299"/>
            <a:ext cx="4072140" cy="8086446"/>
          </a:xfrm>
          <a:custGeom>
            <a:avLst/>
            <a:gdLst/>
            <a:ahLst/>
            <a:cxnLst/>
            <a:rect l="l" t="t" r="r" b="b"/>
            <a:pathLst>
              <a:path w="21600" h="21600" extrusionOk="0">
                <a:moveTo>
                  <a:pt x="19033" y="21600"/>
                </a:moveTo>
                <a:cubicBezTo>
                  <a:pt x="6113" y="21600"/>
                  <a:pt x="6113" y="21600"/>
                  <a:pt x="6113" y="21600"/>
                </a:cubicBezTo>
                <a:cubicBezTo>
                  <a:pt x="2735" y="21600"/>
                  <a:pt x="0" y="20355"/>
                  <a:pt x="0" y="18834"/>
                </a:cubicBezTo>
                <a:cubicBezTo>
                  <a:pt x="0" y="568"/>
                  <a:pt x="0" y="568"/>
                  <a:pt x="0" y="568"/>
                </a:cubicBezTo>
                <a:cubicBezTo>
                  <a:pt x="0" y="258"/>
                  <a:pt x="574" y="0"/>
                  <a:pt x="1263" y="0"/>
                </a:cubicBezTo>
                <a:cubicBezTo>
                  <a:pt x="19033" y="0"/>
                  <a:pt x="19033" y="0"/>
                  <a:pt x="19033" y="0"/>
                </a:cubicBezTo>
                <a:cubicBezTo>
                  <a:pt x="20459" y="0"/>
                  <a:pt x="21600" y="513"/>
                  <a:pt x="21600" y="1154"/>
                </a:cubicBezTo>
                <a:cubicBezTo>
                  <a:pt x="21600" y="20446"/>
                  <a:pt x="21600" y="20446"/>
                  <a:pt x="21600" y="20446"/>
                </a:cubicBezTo>
                <a:cubicBezTo>
                  <a:pt x="21600" y="21087"/>
                  <a:pt x="20459" y="21600"/>
                  <a:pt x="19033" y="21600"/>
                </a:cubicBezTo>
              </a:path>
            </a:pathLst>
          </a:custGeom>
          <a:solidFill>
            <a:srgbClr val="56846F"/>
          </a:solidFill>
          <a:ln>
            <a:noFill/>
          </a:ln>
        </p:spPr>
        <p:txBody>
          <a:bodyPr spcFirstLastPara="1" wrap="square" lIns="45700" tIns="45700" rIns="45700" bIns="45700" anchor="ctr" anchorCtr="0">
            <a:noAutofit/>
          </a:bodyPr>
          <a:lstStyle/>
          <a:p>
            <a:pPr>
              <a:buClr>
                <a:schemeClr val="accent6"/>
              </a:buClr>
              <a:buSzPts val="3600"/>
            </a:pPr>
            <a:endParaRPr sz="3600">
              <a:solidFill>
                <a:schemeClr val="accent6"/>
              </a:solidFill>
              <a:latin typeface="Helvetica Neue"/>
              <a:ea typeface="Helvetica Neue"/>
              <a:cs typeface="Helvetica Neue"/>
              <a:sym typeface="Helvetica Neue"/>
            </a:endParaRPr>
          </a:p>
        </p:txBody>
      </p:sp>
      <p:sp>
        <p:nvSpPr>
          <p:cNvPr id="10" name="Google Shape;241;p48">
            <a:extLst>
              <a:ext uri="{FF2B5EF4-FFF2-40B4-BE49-F238E27FC236}">
                <a16:creationId xmlns:a16="http://schemas.microsoft.com/office/drawing/2014/main" id="{B34DA2AB-8950-3844-B75E-9A087261D1FD}"/>
              </a:ext>
            </a:extLst>
          </p:cNvPr>
          <p:cNvSpPr/>
          <p:nvPr/>
        </p:nvSpPr>
        <p:spPr>
          <a:xfrm>
            <a:off x="16724780" y="3281303"/>
            <a:ext cx="4072140" cy="2128302"/>
          </a:xfrm>
          <a:custGeom>
            <a:avLst/>
            <a:gdLst/>
            <a:ahLst/>
            <a:cxnLst/>
            <a:rect l="l" t="t" r="r" b="b"/>
            <a:pathLst>
              <a:path w="21600" h="21600" extrusionOk="0">
                <a:moveTo>
                  <a:pt x="21600" y="21600"/>
                </a:moveTo>
                <a:cubicBezTo>
                  <a:pt x="21600" y="4292"/>
                  <a:pt x="21600" y="4292"/>
                  <a:pt x="21600" y="4292"/>
                </a:cubicBezTo>
                <a:cubicBezTo>
                  <a:pt x="21600" y="1952"/>
                  <a:pt x="20580" y="0"/>
                  <a:pt x="19358" y="0"/>
                </a:cubicBezTo>
                <a:cubicBezTo>
                  <a:pt x="1101" y="0"/>
                  <a:pt x="1101" y="0"/>
                  <a:pt x="1101" y="0"/>
                </a:cubicBezTo>
                <a:cubicBezTo>
                  <a:pt x="493" y="0"/>
                  <a:pt x="0" y="1008"/>
                  <a:pt x="0" y="2185"/>
                </a:cubicBezTo>
                <a:cubicBezTo>
                  <a:pt x="0" y="21600"/>
                  <a:pt x="0" y="21600"/>
                  <a:pt x="0" y="21600"/>
                </a:cubicBezTo>
                <a:lnTo>
                  <a:pt x="21600" y="21600"/>
                </a:lnTo>
              </a:path>
            </a:pathLst>
          </a:custGeom>
          <a:solidFill>
            <a:srgbClr val="85CCAA"/>
          </a:solidFill>
          <a:ln>
            <a:noFill/>
          </a:ln>
        </p:spPr>
        <p:txBody>
          <a:bodyPr spcFirstLastPara="1" wrap="square" lIns="45700" tIns="45700" rIns="45700" bIns="45700" anchor="ctr" anchorCtr="0">
            <a:noAutofit/>
          </a:bodyPr>
          <a:lstStyle/>
          <a:p>
            <a:pPr>
              <a:buClr>
                <a:schemeClr val="accent6"/>
              </a:buClr>
              <a:buSzPts val="3600"/>
            </a:pPr>
            <a:endParaRPr sz="3600" dirty="0">
              <a:solidFill>
                <a:schemeClr val="accent6"/>
              </a:solidFill>
              <a:latin typeface="Helvetica Neue"/>
              <a:ea typeface="Helvetica Neue"/>
              <a:cs typeface="Helvetica Neue"/>
              <a:sym typeface="Helvetica Neue"/>
            </a:endParaRPr>
          </a:p>
        </p:txBody>
      </p:sp>
      <p:sp>
        <p:nvSpPr>
          <p:cNvPr id="11" name="Google Shape;242;p48">
            <a:extLst>
              <a:ext uri="{FF2B5EF4-FFF2-40B4-BE49-F238E27FC236}">
                <a16:creationId xmlns:a16="http://schemas.microsoft.com/office/drawing/2014/main" id="{92755268-56B5-373A-EB12-CE44BEDCB49F}"/>
              </a:ext>
            </a:extLst>
          </p:cNvPr>
          <p:cNvSpPr txBox="1"/>
          <p:nvPr/>
        </p:nvSpPr>
        <p:spPr>
          <a:xfrm>
            <a:off x="16724800" y="3714550"/>
            <a:ext cx="4072200" cy="800400"/>
          </a:xfrm>
          <a:prstGeom prst="rect">
            <a:avLst/>
          </a:prstGeom>
          <a:noFill/>
          <a:ln>
            <a:noFill/>
          </a:ln>
        </p:spPr>
        <p:txBody>
          <a:bodyPr spcFirstLastPara="1" wrap="square" lIns="91400" tIns="91400" rIns="91400" bIns="91400" anchor="t" anchorCtr="0">
            <a:spAutoFit/>
          </a:bodyPr>
          <a:lstStyle/>
          <a:p>
            <a:pPr algn="ctr">
              <a:buClr>
                <a:srgbClr val="FFFFFF"/>
              </a:buClr>
              <a:buSzPts val="4000"/>
            </a:pPr>
            <a:r>
              <a:rPr lang="en-US" sz="4000" b="1" dirty="0">
                <a:solidFill>
                  <a:srgbClr val="FFFFFF"/>
                </a:solidFill>
                <a:latin typeface="Visby CF Heavy" pitchFamily="2" charset="77"/>
                <a:ea typeface="Proxima Nova Semibold"/>
                <a:cs typeface="Proxima Nova Semibold"/>
                <a:sym typeface="Proxima Nova Semibold"/>
              </a:rPr>
              <a:t>RESTORASIE</a:t>
            </a:r>
            <a:endParaRPr b="1" dirty="0">
              <a:latin typeface="Visby CF Heavy" pitchFamily="2" charset="77"/>
            </a:endParaRPr>
          </a:p>
        </p:txBody>
      </p:sp>
      <p:sp>
        <p:nvSpPr>
          <p:cNvPr id="12" name="Google Shape;243;p48">
            <a:extLst>
              <a:ext uri="{FF2B5EF4-FFF2-40B4-BE49-F238E27FC236}">
                <a16:creationId xmlns:a16="http://schemas.microsoft.com/office/drawing/2014/main" id="{0D81C03A-000A-6AD0-947D-236D5B362F4E}"/>
              </a:ext>
            </a:extLst>
          </p:cNvPr>
          <p:cNvSpPr txBox="1"/>
          <p:nvPr/>
        </p:nvSpPr>
        <p:spPr>
          <a:xfrm>
            <a:off x="16724832" y="4424350"/>
            <a:ext cx="4072200" cy="692700"/>
          </a:xfrm>
          <a:prstGeom prst="rect">
            <a:avLst/>
          </a:prstGeom>
          <a:noFill/>
          <a:ln>
            <a:noFill/>
          </a:ln>
        </p:spPr>
        <p:txBody>
          <a:bodyPr spcFirstLastPara="1" wrap="square" lIns="91400" tIns="91400" rIns="91400" bIns="91400" anchor="t" anchorCtr="0">
            <a:spAutoFit/>
          </a:bodyPr>
          <a:lstStyle/>
          <a:p>
            <a:pPr algn="ctr">
              <a:buClr>
                <a:srgbClr val="FFFFFF"/>
              </a:buClr>
              <a:buSzPts val="3300"/>
            </a:pPr>
            <a:r>
              <a:rPr lang="en-US" sz="3300" dirty="0">
                <a:solidFill>
                  <a:srgbClr val="FFFFFF"/>
                </a:solidFill>
                <a:latin typeface="Proxima Nova"/>
                <a:ea typeface="Proxima Nova"/>
                <a:cs typeface="Proxima Nova"/>
                <a:sym typeface="Proxima Nova"/>
              </a:rPr>
              <a:t>“</a:t>
            </a:r>
            <a:r>
              <a:rPr lang="en-US" sz="3300" dirty="0" err="1">
                <a:solidFill>
                  <a:srgbClr val="FFFFFF"/>
                </a:solidFill>
                <a:latin typeface="Visby CF" pitchFamily="2" charset="77"/>
                <a:ea typeface="Proxima Nova"/>
                <a:cs typeface="Proxima Nova"/>
                <a:sym typeface="Proxima Nova"/>
              </a:rPr>
              <a:t>Hernuwing</a:t>
            </a:r>
            <a:r>
              <a:rPr lang="en-US" sz="3300" dirty="0">
                <a:solidFill>
                  <a:srgbClr val="FFFFFF"/>
                </a:solidFill>
                <a:latin typeface="Proxima Nova"/>
                <a:ea typeface="Proxima Nova"/>
                <a:cs typeface="Proxima Nova"/>
                <a:sym typeface="Proxima Nova"/>
              </a:rPr>
              <a:t>”</a:t>
            </a:r>
            <a:endParaRPr dirty="0">
              <a:latin typeface="Proxima Nova"/>
              <a:ea typeface="Proxima Nova"/>
              <a:cs typeface="Proxima Nova"/>
              <a:sym typeface="Proxima Nova"/>
            </a:endParaRPr>
          </a:p>
        </p:txBody>
      </p:sp>
      <p:sp>
        <p:nvSpPr>
          <p:cNvPr id="13" name="Google Shape;244;p48">
            <a:extLst>
              <a:ext uri="{FF2B5EF4-FFF2-40B4-BE49-F238E27FC236}">
                <a16:creationId xmlns:a16="http://schemas.microsoft.com/office/drawing/2014/main" id="{80DE9DB1-499A-3CE5-DBDE-A7DA50CC6B6E}"/>
              </a:ext>
            </a:extLst>
          </p:cNvPr>
          <p:cNvSpPr/>
          <p:nvPr/>
        </p:nvSpPr>
        <p:spPr>
          <a:xfrm>
            <a:off x="3637867" y="3281299"/>
            <a:ext cx="4072140" cy="8086446"/>
          </a:xfrm>
          <a:custGeom>
            <a:avLst/>
            <a:gdLst/>
            <a:ahLst/>
            <a:cxnLst/>
            <a:rect l="l" t="t" r="r" b="b"/>
            <a:pathLst>
              <a:path w="21600" h="21600" extrusionOk="0">
                <a:moveTo>
                  <a:pt x="19033" y="21600"/>
                </a:moveTo>
                <a:cubicBezTo>
                  <a:pt x="6113" y="21600"/>
                  <a:pt x="6113" y="21600"/>
                  <a:pt x="6113" y="21600"/>
                </a:cubicBezTo>
                <a:cubicBezTo>
                  <a:pt x="2735" y="21600"/>
                  <a:pt x="0" y="20355"/>
                  <a:pt x="0" y="18834"/>
                </a:cubicBezTo>
                <a:cubicBezTo>
                  <a:pt x="0" y="568"/>
                  <a:pt x="0" y="568"/>
                  <a:pt x="0" y="568"/>
                </a:cubicBezTo>
                <a:cubicBezTo>
                  <a:pt x="0" y="258"/>
                  <a:pt x="574" y="0"/>
                  <a:pt x="1263" y="0"/>
                </a:cubicBezTo>
                <a:cubicBezTo>
                  <a:pt x="19033" y="0"/>
                  <a:pt x="19033" y="0"/>
                  <a:pt x="19033" y="0"/>
                </a:cubicBezTo>
                <a:cubicBezTo>
                  <a:pt x="20459" y="0"/>
                  <a:pt x="21600" y="513"/>
                  <a:pt x="21600" y="1154"/>
                </a:cubicBezTo>
                <a:cubicBezTo>
                  <a:pt x="21600" y="20446"/>
                  <a:pt x="21600" y="20446"/>
                  <a:pt x="21600" y="20446"/>
                </a:cubicBezTo>
                <a:cubicBezTo>
                  <a:pt x="21600" y="21087"/>
                  <a:pt x="20459" y="21600"/>
                  <a:pt x="19033" y="21600"/>
                </a:cubicBezTo>
              </a:path>
            </a:pathLst>
          </a:custGeom>
          <a:solidFill>
            <a:srgbClr val="56846F"/>
          </a:solidFill>
          <a:ln>
            <a:noFill/>
          </a:ln>
        </p:spPr>
        <p:txBody>
          <a:bodyPr spcFirstLastPara="1" wrap="square" lIns="45700" tIns="45700" rIns="45700" bIns="45700" anchor="ctr" anchorCtr="0">
            <a:noAutofit/>
          </a:bodyPr>
          <a:lstStyle/>
          <a:p>
            <a:pPr>
              <a:buClr>
                <a:schemeClr val="accent6"/>
              </a:buClr>
              <a:buSzPts val="3600"/>
            </a:pPr>
            <a:endParaRPr sz="3600">
              <a:solidFill>
                <a:schemeClr val="accent6"/>
              </a:solidFill>
              <a:latin typeface="Helvetica Neue"/>
              <a:ea typeface="Helvetica Neue"/>
              <a:cs typeface="Helvetica Neue"/>
              <a:sym typeface="Helvetica Neue"/>
            </a:endParaRPr>
          </a:p>
        </p:txBody>
      </p:sp>
      <p:sp>
        <p:nvSpPr>
          <p:cNvPr id="14" name="Google Shape;245;p48">
            <a:extLst>
              <a:ext uri="{FF2B5EF4-FFF2-40B4-BE49-F238E27FC236}">
                <a16:creationId xmlns:a16="http://schemas.microsoft.com/office/drawing/2014/main" id="{8F1F4943-7D8E-B71F-5152-5D3BFE84851B}"/>
              </a:ext>
            </a:extLst>
          </p:cNvPr>
          <p:cNvSpPr/>
          <p:nvPr/>
        </p:nvSpPr>
        <p:spPr>
          <a:xfrm>
            <a:off x="3637867" y="3281303"/>
            <a:ext cx="4072140" cy="2128302"/>
          </a:xfrm>
          <a:custGeom>
            <a:avLst/>
            <a:gdLst/>
            <a:ahLst/>
            <a:cxnLst/>
            <a:rect l="l" t="t" r="r" b="b"/>
            <a:pathLst>
              <a:path w="21600" h="21600" extrusionOk="0">
                <a:moveTo>
                  <a:pt x="21600" y="21600"/>
                </a:moveTo>
                <a:cubicBezTo>
                  <a:pt x="21600" y="4292"/>
                  <a:pt x="21600" y="4292"/>
                  <a:pt x="21600" y="4292"/>
                </a:cubicBezTo>
                <a:cubicBezTo>
                  <a:pt x="21600" y="1952"/>
                  <a:pt x="20580" y="0"/>
                  <a:pt x="19358" y="0"/>
                </a:cubicBezTo>
                <a:cubicBezTo>
                  <a:pt x="1101" y="0"/>
                  <a:pt x="1101" y="0"/>
                  <a:pt x="1101" y="0"/>
                </a:cubicBezTo>
                <a:cubicBezTo>
                  <a:pt x="493" y="0"/>
                  <a:pt x="0" y="1008"/>
                  <a:pt x="0" y="2185"/>
                </a:cubicBezTo>
                <a:cubicBezTo>
                  <a:pt x="0" y="21600"/>
                  <a:pt x="0" y="21600"/>
                  <a:pt x="0" y="21600"/>
                </a:cubicBezTo>
                <a:lnTo>
                  <a:pt x="21600" y="21600"/>
                </a:lnTo>
              </a:path>
            </a:pathLst>
          </a:custGeom>
          <a:solidFill>
            <a:srgbClr val="85CCAA"/>
          </a:solidFill>
          <a:ln>
            <a:noFill/>
          </a:ln>
        </p:spPr>
        <p:txBody>
          <a:bodyPr spcFirstLastPara="1" wrap="square" lIns="45700" tIns="45700" rIns="45700" bIns="45700" anchor="ctr" anchorCtr="0">
            <a:noAutofit/>
          </a:bodyPr>
          <a:lstStyle/>
          <a:p>
            <a:pPr>
              <a:buClr>
                <a:schemeClr val="accent6"/>
              </a:buClr>
              <a:buSzPts val="3600"/>
            </a:pPr>
            <a:endParaRPr sz="3600">
              <a:solidFill>
                <a:schemeClr val="accent6"/>
              </a:solidFill>
              <a:latin typeface="Helvetica Neue"/>
              <a:ea typeface="Helvetica Neue"/>
              <a:cs typeface="Helvetica Neue"/>
              <a:sym typeface="Helvetica Neue"/>
            </a:endParaRPr>
          </a:p>
        </p:txBody>
      </p:sp>
      <p:sp>
        <p:nvSpPr>
          <p:cNvPr id="15" name="Google Shape;246;p48">
            <a:extLst>
              <a:ext uri="{FF2B5EF4-FFF2-40B4-BE49-F238E27FC236}">
                <a16:creationId xmlns:a16="http://schemas.microsoft.com/office/drawing/2014/main" id="{7F9228AF-A6D2-7BEC-CFEC-CDB7C5E31766}"/>
              </a:ext>
            </a:extLst>
          </p:cNvPr>
          <p:cNvSpPr txBox="1"/>
          <p:nvPr/>
        </p:nvSpPr>
        <p:spPr>
          <a:xfrm>
            <a:off x="3637849" y="3714550"/>
            <a:ext cx="4072200" cy="800400"/>
          </a:xfrm>
          <a:prstGeom prst="rect">
            <a:avLst/>
          </a:prstGeom>
          <a:noFill/>
          <a:ln>
            <a:noFill/>
          </a:ln>
        </p:spPr>
        <p:txBody>
          <a:bodyPr spcFirstLastPara="1" wrap="square" lIns="91400" tIns="91400" rIns="91400" bIns="91400" anchor="t" anchorCtr="0">
            <a:spAutoFit/>
          </a:bodyPr>
          <a:lstStyle/>
          <a:p>
            <a:pPr algn="ctr">
              <a:buClr>
                <a:srgbClr val="FFFFFF"/>
              </a:buClr>
              <a:buSzPts val="4000"/>
            </a:pPr>
            <a:r>
              <a:rPr lang="en-US" sz="4000" b="1" dirty="0">
                <a:solidFill>
                  <a:srgbClr val="FFFFFF"/>
                </a:solidFill>
                <a:latin typeface="Visby CF Heavy" pitchFamily="2" charset="77"/>
                <a:ea typeface="Proxima Nova Semibold"/>
                <a:cs typeface="Proxima Nova Semibold"/>
                <a:sym typeface="Proxima Nova Semibold"/>
              </a:rPr>
              <a:t>SKEPPING</a:t>
            </a:r>
            <a:endParaRPr b="1" dirty="0">
              <a:latin typeface="Visby CF Heavy" pitchFamily="2" charset="77"/>
            </a:endParaRPr>
          </a:p>
        </p:txBody>
      </p:sp>
      <p:sp>
        <p:nvSpPr>
          <p:cNvPr id="16" name="Google Shape;247;p48">
            <a:extLst>
              <a:ext uri="{FF2B5EF4-FFF2-40B4-BE49-F238E27FC236}">
                <a16:creationId xmlns:a16="http://schemas.microsoft.com/office/drawing/2014/main" id="{87BB24D1-D0A2-59DF-42F6-F4E388C6E3F1}"/>
              </a:ext>
            </a:extLst>
          </p:cNvPr>
          <p:cNvSpPr txBox="1"/>
          <p:nvPr/>
        </p:nvSpPr>
        <p:spPr>
          <a:xfrm>
            <a:off x="3710748" y="5494280"/>
            <a:ext cx="3894600" cy="3668640"/>
          </a:xfrm>
          <a:prstGeom prst="rect">
            <a:avLst/>
          </a:prstGeom>
          <a:noFill/>
          <a:ln>
            <a:noFill/>
          </a:ln>
        </p:spPr>
        <p:txBody>
          <a:bodyPr spcFirstLastPara="1" wrap="square" lIns="109700" tIns="109700" rIns="109700" bIns="109700" anchor="t" anchorCtr="0">
            <a:spAutoFit/>
          </a:bodyPr>
          <a:lstStyle/>
          <a:p>
            <a:pPr algn="ctr">
              <a:buClr>
                <a:srgbClr val="FFFFFF"/>
              </a:buClr>
              <a:buSzPts val="3000"/>
            </a:pPr>
            <a:r>
              <a:rPr lang="en-US" sz="3200" b="1" dirty="0">
                <a:solidFill>
                  <a:srgbClr val="FFFFFF"/>
                </a:solidFill>
                <a:latin typeface="Poppins" pitchFamily="2" charset="77"/>
                <a:ea typeface="Proxima Nova"/>
                <a:cs typeface="Poppins" pitchFamily="2" charset="77"/>
                <a:sym typeface="Proxima Nova"/>
              </a:rPr>
              <a:t>GENESIS 1:31 </a:t>
            </a:r>
            <a:endParaRPr lang="en-US" sz="1600" b="1" dirty="0">
              <a:latin typeface="Poppins" pitchFamily="2" charset="77"/>
              <a:ea typeface="Proxima Nova"/>
              <a:cs typeface="Poppins" pitchFamily="2" charset="77"/>
              <a:sym typeface="Proxima Nova"/>
            </a:endParaRPr>
          </a:p>
          <a:p>
            <a:pPr algn="ctr">
              <a:buClr>
                <a:srgbClr val="FFFFFF"/>
              </a:buClr>
              <a:buSzPts val="3000"/>
            </a:pPr>
            <a:endParaRPr lang="en-US" sz="3200" dirty="0">
              <a:solidFill>
                <a:srgbClr val="FFFFFF"/>
              </a:solidFill>
              <a:latin typeface="Poppins" pitchFamily="2" charset="77"/>
              <a:ea typeface="Proxima Nova"/>
              <a:cs typeface="Poppins" pitchFamily="2" charset="77"/>
              <a:sym typeface="Proxima Nova"/>
            </a:endParaRPr>
          </a:p>
          <a:p>
            <a:pPr algn="ctr"/>
            <a:r>
              <a:rPr lang="en-US" sz="3200" baseline="30000" dirty="0">
                <a:solidFill>
                  <a:schemeClr val="bg1"/>
                </a:solidFill>
                <a:latin typeface="Poppins" pitchFamily="2" charset="77"/>
                <a:cs typeface="Poppins" pitchFamily="2" charset="77"/>
              </a:rPr>
              <a:t>31</a:t>
            </a:r>
            <a:r>
              <a:rPr lang="en-US" sz="3200" dirty="0">
                <a:solidFill>
                  <a:schemeClr val="bg1"/>
                </a:solidFill>
                <a:latin typeface="Poppins" pitchFamily="2" charset="77"/>
                <a:cs typeface="Poppins" pitchFamily="2" charset="77"/>
              </a:rPr>
              <a:t> God het </a:t>
            </a:r>
            <a:r>
              <a:rPr lang="en-US" sz="3200" dirty="0" err="1">
                <a:solidFill>
                  <a:schemeClr val="bg1"/>
                </a:solidFill>
                <a:latin typeface="Poppins" pitchFamily="2" charset="77"/>
                <a:cs typeface="Poppins" pitchFamily="2" charset="77"/>
              </a:rPr>
              <a:t>na</a:t>
            </a:r>
            <a:r>
              <a:rPr lang="en-US" sz="3200" dirty="0">
                <a:solidFill>
                  <a:schemeClr val="bg1"/>
                </a:solidFill>
                <a:latin typeface="Poppins" pitchFamily="2" charset="77"/>
                <a:cs typeface="Poppins" pitchFamily="2" charset="77"/>
              </a:rPr>
              <a:t> </a:t>
            </a:r>
            <a:r>
              <a:rPr lang="en-US" sz="3200" dirty="0" err="1">
                <a:solidFill>
                  <a:schemeClr val="bg1"/>
                </a:solidFill>
                <a:latin typeface="Poppins" pitchFamily="2" charset="77"/>
                <a:cs typeface="Poppins" pitchFamily="2" charset="77"/>
              </a:rPr>
              <a:t>alles</a:t>
            </a:r>
            <a:r>
              <a:rPr lang="en-US" sz="3200" dirty="0">
                <a:solidFill>
                  <a:schemeClr val="bg1"/>
                </a:solidFill>
                <a:latin typeface="Poppins" pitchFamily="2" charset="77"/>
                <a:cs typeface="Poppins" pitchFamily="2" charset="77"/>
              </a:rPr>
              <a:t> </a:t>
            </a:r>
            <a:r>
              <a:rPr lang="en-US" sz="3200" dirty="0" err="1">
                <a:solidFill>
                  <a:schemeClr val="bg1"/>
                </a:solidFill>
                <a:latin typeface="Poppins" pitchFamily="2" charset="77"/>
                <a:cs typeface="Poppins" pitchFamily="2" charset="77"/>
              </a:rPr>
              <a:t>gekyk</a:t>
            </a:r>
            <a:r>
              <a:rPr lang="en-US" sz="3200" dirty="0">
                <a:solidFill>
                  <a:schemeClr val="bg1"/>
                </a:solidFill>
                <a:latin typeface="Poppins" pitchFamily="2" charset="77"/>
                <a:cs typeface="Poppins" pitchFamily="2" charset="77"/>
              </a:rPr>
              <a:t> wat Hy </a:t>
            </a:r>
            <a:r>
              <a:rPr lang="en-US" sz="3200" dirty="0" err="1">
                <a:solidFill>
                  <a:schemeClr val="bg1"/>
                </a:solidFill>
                <a:latin typeface="Poppins" pitchFamily="2" charset="77"/>
                <a:cs typeface="Poppins" pitchFamily="2" charset="77"/>
              </a:rPr>
              <a:t>gemaak</a:t>
            </a:r>
            <a:r>
              <a:rPr lang="en-US" sz="3200" dirty="0">
                <a:solidFill>
                  <a:schemeClr val="bg1"/>
                </a:solidFill>
                <a:latin typeface="Poppins" pitchFamily="2" charset="77"/>
                <a:cs typeface="Poppins" pitchFamily="2" charset="77"/>
              </a:rPr>
              <a:t> het, </a:t>
            </a:r>
            <a:r>
              <a:rPr lang="en-US" sz="3200" dirty="0" err="1">
                <a:solidFill>
                  <a:schemeClr val="bg1"/>
                </a:solidFill>
                <a:latin typeface="Poppins" pitchFamily="2" charset="77"/>
                <a:cs typeface="Poppins" pitchFamily="2" charset="77"/>
              </a:rPr>
              <a:t>en</a:t>
            </a:r>
            <a:r>
              <a:rPr lang="en-US" sz="3200" dirty="0">
                <a:solidFill>
                  <a:schemeClr val="bg1"/>
                </a:solidFill>
                <a:latin typeface="Poppins" pitchFamily="2" charset="77"/>
                <a:cs typeface="Poppins" pitchFamily="2" charset="77"/>
              </a:rPr>
              <a:t> </a:t>
            </a:r>
            <a:r>
              <a:rPr lang="en-US" sz="3200" dirty="0" err="1">
                <a:solidFill>
                  <a:schemeClr val="bg1"/>
                </a:solidFill>
                <a:latin typeface="Poppins" pitchFamily="2" charset="77"/>
                <a:cs typeface="Poppins" pitchFamily="2" charset="77"/>
              </a:rPr>
              <a:t>kyk</a:t>
            </a:r>
            <a:r>
              <a:rPr lang="en-US" sz="3200" dirty="0">
                <a:solidFill>
                  <a:schemeClr val="bg1"/>
                </a:solidFill>
                <a:latin typeface="Poppins" pitchFamily="2" charset="77"/>
                <a:cs typeface="Poppins" pitchFamily="2" charset="77"/>
              </a:rPr>
              <a:t>, </a:t>
            </a:r>
            <a:r>
              <a:rPr lang="en-US" sz="3200" dirty="0" err="1">
                <a:solidFill>
                  <a:schemeClr val="bg1"/>
                </a:solidFill>
                <a:latin typeface="Poppins" pitchFamily="2" charset="77"/>
                <a:cs typeface="Poppins" pitchFamily="2" charset="77"/>
              </a:rPr>
              <a:t>dit</a:t>
            </a:r>
            <a:r>
              <a:rPr lang="en-US" sz="3200" dirty="0">
                <a:solidFill>
                  <a:schemeClr val="bg1"/>
                </a:solidFill>
                <a:latin typeface="Poppins" pitchFamily="2" charset="77"/>
                <a:cs typeface="Poppins" pitchFamily="2" charset="77"/>
              </a:rPr>
              <a:t> was </a:t>
            </a:r>
            <a:r>
              <a:rPr lang="en-US" sz="3200" dirty="0" err="1">
                <a:solidFill>
                  <a:schemeClr val="bg1"/>
                </a:solidFill>
                <a:latin typeface="Poppins" pitchFamily="2" charset="77"/>
                <a:cs typeface="Poppins" pitchFamily="2" charset="77"/>
              </a:rPr>
              <a:t>baie</a:t>
            </a:r>
            <a:r>
              <a:rPr lang="en-US" sz="3200" dirty="0">
                <a:solidFill>
                  <a:schemeClr val="bg1"/>
                </a:solidFill>
                <a:latin typeface="Poppins" pitchFamily="2" charset="77"/>
                <a:cs typeface="Poppins" pitchFamily="2" charset="77"/>
              </a:rPr>
              <a:t> </a:t>
            </a:r>
            <a:r>
              <a:rPr lang="en-US" sz="3200" dirty="0" err="1">
                <a:solidFill>
                  <a:schemeClr val="bg1"/>
                </a:solidFill>
                <a:latin typeface="Poppins" pitchFamily="2" charset="77"/>
                <a:cs typeface="Poppins" pitchFamily="2" charset="77"/>
              </a:rPr>
              <a:t>goed</a:t>
            </a:r>
            <a:r>
              <a:rPr lang="en-US" sz="3200" dirty="0">
                <a:solidFill>
                  <a:schemeClr val="bg1"/>
                </a:solidFill>
                <a:latin typeface="Poppins" pitchFamily="2" charset="77"/>
                <a:cs typeface="Poppins" pitchFamily="2" charset="77"/>
              </a:rPr>
              <a:t>.”</a:t>
            </a:r>
          </a:p>
        </p:txBody>
      </p:sp>
      <p:sp>
        <p:nvSpPr>
          <p:cNvPr id="17" name="Google Shape;248;p48">
            <a:extLst>
              <a:ext uri="{FF2B5EF4-FFF2-40B4-BE49-F238E27FC236}">
                <a16:creationId xmlns:a16="http://schemas.microsoft.com/office/drawing/2014/main" id="{40A4107A-27AD-A3CF-56E6-80C2102F9125}"/>
              </a:ext>
            </a:extLst>
          </p:cNvPr>
          <p:cNvSpPr txBox="1"/>
          <p:nvPr/>
        </p:nvSpPr>
        <p:spPr>
          <a:xfrm>
            <a:off x="3621948" y="4424350"/>
            <a:ext cx="4072200" cy="692700"/>
          </a:xfrm>
          <a:prstGeom prst="rect">
            <a:avLst/>
          </a:prstGeom>
          <a:noFill/>
          <a:ln>
            <a:noFill/>
          </a:ln>
        </p:spPr>
        <p:txBody>
          <a:bodyPr spcFirstLastPara="1" wrap="square" lIns="91400" tIns="91400" rIns="91400" bIns="91400" anchor="t" anchorCtr="0">
            <a:spAutoFit/>
          </a:bodyPr>
          <a:lstStyle/>
          <a:p>
            <a:pPr algn="ctr">
              <a:buClr>
                <a:srgbClr val="FFFFFF"/>
              </a:buClr>
              <a:buSzPts val="3300"/>
            </a:pPr>
            <a:r>
              <a:rPr lang="en-US" sz="3300" dirty="0">
                <a:solidFill>
                  <a:srgbClr val="FFFFFF"/>
                </a:solidFill>
                <a:latin typeface="Proxima Nova"/>
                <a:ea typeface="Proxima Nova"/>
                <a:cs typeface="Proxima Nova"/>
                <a:sym typeface="Proxima Nova"/>
              </a:rPr>
              <a:t>“</a:t>
            </a:r>
            <a:r>
              <a:rPr lang="en-US" sz="3300" dirty="0" err="1">
                <a:solidFill>
                  <a:srgbClr val="FFFFFF"/>
                </a:solidFill>
                <a:latin typeface="Visby CF" pitchFamily="2" charset="77"/>
                <a:ea typeface="Proxima Nova"/>
                <a:cs typeface="Proxima Nova"/>
                <a:sym typeface="Proxima Nova"/>
              </a:rPr>
              <a:t>Oorspronklik</a:t>
            </a:r>
            <a:r>
              <a:rPr lang="en-US" sz="3300" dirty="0">
                <a:solidFill>
                  <a:srgbClr val="FFFFFF"/>
                </a:solidFill>
                <a:latin typeface="Proxima Nova"/>
                <a:ea typeface="Proxima Nova"/>
                <a:cs typeface="Proxima Nova"/>
                <a:sym typeface="Proxima Nova"/>
              </a:rPr>
              <a:t>”</a:t>
            </a:r>
            <a:endParaRPr dirty="0">
              <a:latin typeface="Proxima Nova"/>
              <a:ea typeface="Proxima Nova"/>
              <a:cs typeface="Proxima Nova"/>
              <a:sym typeface="Proxima Nova"/>
            </a:endParaRPr>
          </a:p>
        </p:txBody>
      </p:sp>
      <p:sp>
        <p:nvSpPr>
          <p:cNvPr id="18" name="Google Shape;249;p48">
            <a:extLst>
              <a:ext uri="{FF2B5EF4-FFF2-40B4-BE49-F238E27FC236}">
                <a16:creationId xmlns:a16="http://schemas.microsoft.com/office/drawing/2014/main" id="{69057FB5-BA32-AB23-5DA5-64CD5574EBFE}"/>
              </a:ext>
            </a:extLst>
          </p:cNvPr>
          <p:cNvSpPr txBox="1"/>
          <p:nvPr/>
        </p:nvSpPr>
        <p:spPr>
          <a:xfrm>
            <a:off x="7970497" y="4424350"/>
            <a:ext cx="4072200" cy="692700"/>
          </a:xfrm>
          <a:prstGeom prst="rect">
            <a:avLst/>
          </a:prstGeom>
          <a:noFill/>
          <a:ln>
            <a:noFill/>
          </a:ln>
        </p:spPr>
        <p:txBody>
          <a:bodyPr spcFirstLastPara="1" wrap="square" lIns="91400" tIns="91400" rIns="91400" bIns="91400" anchor="t" anchorCtr="0">
            <a:spAutoFit/>
          </a:bodyPr>
          <a:lstStyle/>
          <a:p>
            <a:pPr algn="ctr">
              <a:buClr>
                <a:srgbClr val="FFFFFF"/>
              </a:buClr>
              <a:buSzPts val="3300"/>
            </a:pPr>
            <a:r>
              <a:rPr lang="en-US" sz="3300" dirty="0">
                <a:solidFill>
                  <a:srgbClr val="FFFFFF"/>
                </a:solidFill>
                <a:latin typeface="Proxima Nova"/>
                <a:ea typeface="Proxima Nova"/>
                <a:cs typeface="Proxima Nova"/>
                <a:sym typeface="Proxima Nova"/>
              </a:rPr>
              <a:t>“</a:t>
            </a:r>
            <a:r>
              <a:rPr lang="en-US" sz="3300" dirty="0" err="1">
                <a:solidFill>
                  <a:srgbClr val="FFFFFF"/>
                </a:solidFill>
                <a:latin typeface="Visby CF" pitchFamily="2" charset="77"/>
                <a:ea typeface="Proxima Nova"/>
                <a:cs typeface="Proxima Nova"/>
                <a:sym typeface="Proxima Nova"/>
              </a:rPr>
              <a:t>Tekort</a:t>
            </a:r>
            <a:r>
              <a:rPr lang="en-US" sz="3300" dirty="0">
                <a:solidFill>
                  <a:srgbClr val="FFFFFF"/>
                </a:solidFill>
                <a:latin typeface="Proxima Nova"/>
                <a:ea typeface="Proxima Nova"/>
                <a:cs typeface="Proxima Nova"/>
                <a:sym typeface="Proxima Nova"/>
              </a:rPr>
              <a:t>”</a:t>
            </a:r>
            <a:endParaRPr dirty="0">
              <a:latin typeface="Proxima Nova"/>
              <a:ea typeface="Proxima Nova"/>
              <a:cs typeface="Proxima Nova"/>
              <a:sym typeface="Proxima Nova"/>
            </a:endParaRPr>
          </a:p>
        </p:txBody>
      </p:sp>
      <p:sp>
        <p:nvSpPr>
          <p:cNvPr id="19" name="Google Shape;250;p48">
            <a:extLst>
              <a:ext uri="{FF2B5EF4-FFF2-40B4-BE49-F238E27FC236}">
                <a16:creationId xmlns:a16="http://schemas.microsoft.com/office/drawing/2014/main" id="{1A6F4D4C-E9A4-A695-887A-7ECB9A8AAC16}"/>
              </a:ext>
            </a:extLst>
          </p:cNvPr>
          <p:cNvSpPr txBox="1"/>
          <p:nvPr/>
        </p:nvSpPr>
        <p:spPr>
          <a:xfrm>
            <a:off x="12294196" y="4424350"/>
            <a:ext cx="4072200" cy="692700"/>
          </a:xfrm>
          <a:prstGeom prst="rect">
            <a:avLst/>
          </a:prstGeom>
          <a:noFill/>
          <a:ln>
            <a:noFill/>
          </a:ln>
        </p:spPr>
        <p:txBody>
          <a:bodyPr spcFirstLastPara="1" wrap="square" lIns="91400" tIns="91400" rIns="91400" bIns="91400" anchor="t" anchorCtr="0">
            <a:spAutoFit/>
          </a:bodyPr>
          <a:lstStyle/>
          <a:p>
            <a:pPr algn="ctr">
              <a:buClr>
                <a:srgbClr val="FFFFFF"/>
              </a:buClr>
              <a:buSzPts val="3300"/>
            </a:pPr>
            <a:r>
              <a:rPr lang="en-US" sz="3300" dirty="0">
                <a:solidFill>
                  <a:srgbClr val="FFFFFF"/>
                </a:solidFill>
                <a:latin typeface="Proxima Nova"/>
                <a:ea typeface="Proxima Nova"/>
                <a:cs typeface="Proxima Nova"/>
                <a:sym typeface="Proxima Nova"/>
              </a:rPr>
              <a:t>“</a:t>
            </a:r>
            <a:r>
              <a:rPr lang="en-US" sz="3300" dirty="0">
                <a:solidFill>
                  <a:srgbClr val="FFFFFF"/>
                </a:solidFill>
                <a:latin typeface="Visby CF" pitchFamily="2" charset="77"/>
                <a:ea typeface="Proxima Nova"/>
                <a:cs typeface="Proxima Nova"/>
                <a:sym typeface="Proxima Nova"/>
              </a:rPr>
              <a:t>Redding</a:t>
            </a:r>
            <a:r>
              <a:rPr lang="en-US" sz="3300" dirty="0">
                <a:solidFill>
                  <a:srgbClr val="FFFFFF"/>
                </a:solidFill>
                <a:latin typeface="Proxima Nova"/>
                <a:ea typeface="Proxima Nova"/>
                <a:cs typeface="Proxima Nova"/>
                <a:sym typeface="Proxima Nova"/>
              </a:rPr>
              <a:t>”</a:t>
            </a:r>
            <a:endParaRPr dirty="0">
              <a:latin typeface="Proxima Nova"/>
              <a:ea typeface="Proxima Nova"/>
              <a:cs typeface="Proxima Nova"/>
              <a:sym typeface="Proxima Nova"/>
            </a:endParaRPr>
          </a:p>
        </p:txBody>
      </p:sp>
      <p:sp>
        <p:nvSpPr>
          <p:cNvPr id="20" name="Google Shape;251;p48">
            <a:extLst>
              <a:ext uri="{FF2B5EF4-FFF2-40B4-BE49-F238E27FC236}">
                <a16:creationId xmlns:a16="http://schemas.microsoft.com/office/drawing/2014/main" id="{D7CC0F99-528B-EA1C-DE6D-F7868279B5D5}"/>
              </a:ext>
            </a:extLst>
          </p:cNvPr>
          <p:cNvSpPr txBox="1"/>
          <p:nvPr/>
        </p:nvSpPr>
        <p:spPr>
          <a:xfrm>
            <a:off x="7970419" y="5409605"/>
            <a:ext cx="3894600" cy="4161083"/>
          </a:xfrm>
          <a:prstGeom prst="rect">
            <a:avLst/>
          </a:prstGeom>
          <a:noFill/>
          <a:ln>
            <a:noFill/>
          </a:ln>
        </p:spPr>
        <p:txBody>
          <a:bodyPr spcFirstLastPara="1" wrap="square" lIns="109700" tIns="109700" rIns="109700" bIns="109700" anchor="t" anchorCtr="0">
            <a:spAutoFit/>
          </a:bodyPr>
          <a:lstStyle/>
          <a:p>
            <a:pPr algn="ctr">
              <a:buClr>
                <a:srgbClr val="FFFFFF"/>
              </a:buClr>
              <a:buSzPts val="3000"/>
            </a:pPr>
            <a:r>
              <a:rPr lang="en-US" sz="3200" b="1" dirty="0">
                <a:solidFill>
                  <a:srgbClr val="FFFFFF"/>
                </a:solidFill>
                <a:latin typeface="Poppins" pitchFamily="2" charset="77"/>
                <a:ea typeface="Proxima Nova"/>
                <a:cs typeface="Poppins" pitchFamily="2" charset="77"/>
                <a:sym typeface="Proxima Nova"/>
              </a:rPr>
              <a:t>ROMEINE 3:23</a:t>
            </a:r>
          </a:p>
          <a:p>
            <a:pPr algn="ctr">
              <a:buClr>
                <a:srgbClr val="FFFFFF"/>
              </a:buClr>
              <a:buSzPts val="3000"/>
            </a:pPr>
            <a:endParaRPr lang="en-US" sz="3200" dirty="0">
              <a:latin typeface="Poppins" pitchFamily="2" charset="77"/>
              <a:ea typeface="Proxima Nova"/>
              <a:cs typeface="Poppins" pitchFamily="2" charset="77"/>
              <a:sym typeface="Proxima Nova"/>
            </a:endParaRPr>
          </a:p>
          <a:p>
            <a:pPr algn="ctr">
              <a:buClr>
                <a:srgbClr val="FFFFFF"/>
              </a:buClr>
              <a:buSzPts val="3000"/>
            </a:pPr>
            <a:r>
              <a:rPr lang="en-US" sz="3200" dirty="0">
                <a:solidFill>
                  <a:srgbClr val="FFFFFF"/>
                </a:solidFill>
                <a:latin typeface="Poppins" pitchFamily="2" charset="77"/>
                <a:ea typeface="Proxima Nova"/>
                <a:cs typeface="Poppins" pitchFamily="2" charset="77"/>
                <a:sym typeface="Proxima Nova"/>
              </a:rPr>
              <a:t> </a:t>
            </a:r>
          </a:p>
          <a:p>
            <a:pPr algn="ctr">
              <a:buClr>
                <a:srgbClr val="FFFFFF"/>
              </a:buClr>
              <a:buSzPts val="3000"/>
            </a:pPr>
            <a:r>
              <a:rPr lang="en-US" sz="3200" baseline="30000" dirty="0">
                <a:solidFill>
                  <a:schemeClr val="bg1"/>
                </a:solidFill>
                <a:latin typeface="Poppins" pitchFamily="2" charset="77"/>
                <a:cs typeface="Poppins" pitchFamily="2" charset="77"/>
              </a:rPr>
              <a:t>23</a:t>
            </a:r>
            <a:r>
              <a:rPr lang="en-US" sz="3200" dirty="0">
                <a:solidFill>
                  <a:schemeClr val="bg1"/>
                </a:solidFill>
                <a:latin typeface="Poppins" pitchFamily="2" charset="77"/>
                <a:cs typeface="Poppins" pitchFamily="2" charset="77"/>
              </a:rPr>
              <a:t> </a:t>
            </a:r>
            <a:r>
              <a:rPr lang="en-US" sz="3200" dirty="0" err="1">
                <a:solidFill>
                  <a:schemeClr val="bg1"/>
                </a:solidFill>
                <a:latin typeface="Poppins" pitchFamily="2" charset="77"/>
                <a:cs typeface="Poppins" pitchFamily="2" charset="77"/>
              </a:rPr>
              <a:t>Almal</a:t>
            </a:r>
            <a:r>
              <a:rPr lang="en-US" sz="3200" dirty="0">
                <a:solidFill>
                  <a:schemeClr val="bg1"/>
                </a:solidFill>
                <a:latin typeface="Poppins" pitchFamily="2" charset="77"/>
                <a:cs typeface="Poppins" pitchFamily="2" charset="77"/>
              </a:rPr>
              <a:t> het </a:t>
            </a:r>
            <a:r>
              <a:rPr lang="en-US" sz="3200" dirty="0" err="1">
                <a:solidFill>
                  <a:schemeClr val="bg1"/>
                </a:solidFill>
                <a:latin typeface="Poppins" pitchFamily="2" charset="77"/>
                <a:cs typeface="Poppins" pitchFamily="2" charset="77"/>
              </a:rPr>
              <a:t>trouens</a:t>
            </a:r>
            <a:r>
              <a:rPr lang="en-US" sz="3200" dirty="0">
                <a:solidFill>
                  <a:schemeClr val="bg1"/>
                </a:solidFill>
                <a:latin typeface="Poppins" pitchFamily="2" charset="77"/>
                <a:cs typeface="Poppins" pitchFamily="2" charset="77"/>
              </a:rPr>
              <a:t> </a:t>
            </a:r>
            <a:r>
              <a:rPr lang="en-US" sz="3200" dirty="0" err="1">
                <a:solidFill>
                  <a:schemeClr val="bg1"/>
                </a:solidFill>
                <a:latin typeface="Poppins" pitchFamily="2" charset="77"/>
                <a:cs typeface="Poppins" pitchFamily="2" charset="77"/>
              </a:rPr>
              <a:t>gesondig</a:t>
            </a:r>
            <a:r>
              <a:rPr lang="en-US" sz="3200" dirty="0">
                <a:solidFill>
                  <a:schemeClr val="bg1"/>
                </a:solidFill>
                <a:latin typeface="Poppins" pitchFamily="2" charset="77"/>
                <a:cs typeface="Poppins" pitchFamily="2" charset="77"/>
              </a:rPr>
              <a:t>, </a:t>
            </a:r>
            <a:r>
              <a:rPr lang="en-US" sz="3200" dirty="0" err="1">
                <a:solidFill>
                  <a:schemeClr val="bg1"/>
                </a:solidFill>
                <a:latin typeface="Poppins" pitchFamily="2" charset="77"/>
                <a:cs typeface="Poppins" pitchFamily="2" charset="77"/>
              </a:rPr>
              <a:t>en</a:t>
            </a:r>
            <a:r>
              <a:rPr lang="en-US" sz="3200" dirty="0">
                <a:solidFill>
                  <a:schemeClr val="bg1"/>
                </a:solidFill>
                <a:latin typeface="Poppins" pitchFamily="2" charset="77"/>
                <a:cs typeface="Poppins" pitchFamily="2" charset="77"/>
              </a:rPr>
              <a:t> die </a:t>
            </a:r>
            <a:r>
              <a:rPr lang="en-US" sz="3200" dirty="0" err="1">
                <a:solidFill>
                  <a:schemeClr val="bg1"/>
                </a:solidFill>
                <a:latin typeface="Poppins" pitchFamily="2" charset="77"/>
                <a:cs typeface="Poppins" pitchFamily="2" charset="77"/>
              </a:rPr>
              <a:t>eer</a:t>
            </a:r>
            <a:r>
              <a:rPr lang="en-US" sz="3200" dirty="0">
                <a:solidFill>
                  <a:schemeClr val="bg1"/>
                </a:solidFill>
                <a:latin typeface="Poppins" pitchFamily="2" charset="77"/>
                <a:cs typeface="Poppins" pitchFamily="2" charset="77"/>
              </a:rPr>
              <a:t> </a:t>
            </a:r>
            <a:r>
              <a:rPr lang="en-US" sz="3200" dirty="0" err="1">
                <a:solidFill>
                  <a:schemeClr val="bg1"/>
                </a:solidFill>
                <a:latin typeface="Poppins" pitchFamily="2" charset="77"/>
                <a:cs typeface="Poppins" pitchFamily="2" charset="77"/>
              </a:rPr>
              <a:t>aan</a:t>
            </a:r>
            <a:r>
              <a:rPr lang="en-US" sz="3200" dirty="0">
                <a:solidFill>
                  <a:schemeClr val="bg1"/>
                </a:solidFill>
                <a:latin typeface="Poppins" pitchFamily="2" charset="77"/>
                <a:cs typeface="Poppins" pitchFamily="2" charset="77"/>
              </a:rPr>
              <a:t> God </a:t>
            </a:r>
            <a:r>
              <a:rPr lang="en-US" sz="3200" dirty="0" err="1">
                <a:solidFill>
                  <a:schemeClr val="bg1"/>
                </a:solidFill>
                <a:latin typeface="Poppins" pitchFamily="2" charset="77"/>
                <a:cs typeface="Poppins" pitchFamily="2" charset="77"/>
              </a:rPr>
              <a:t>ontbreek</a:t>
            </a:r>
            <a:r>
              <a:rPr lang="en-US" sz="3200" dirty="0">
                <a:solidFill>
                  <a:schemeClr val="bg1"/>
                </a:solidFill>
                <a:latin typeface="Poppins" pitchFamily="2" charset="77"/>
                <a:cs typeface="Poppins" pitchFamily="2" charset="77"/>
              </a:rPr>
              <a:t> by </a:t>
            </a:r>
            <a:r>
              <a:rPr lang="en-US" sz="3200" dirty="0" err="1">
                <a:solidFill>
                  <a:schemeClr val="bg1"/>
                </a:solidFill>
                <a:latin typeface="Poppins" pitchFamily="2" charset="77"/>
                <a:cs typeface="Poppins" pitchFamily="2" charset="77"/>
              </a:rPr>
              <a:t>hulle</a:t>
            </a:r>
            <a:r>
              <a:rPr lang="en-US" sz="3200" dirty="0">
                <a:solidFill>
                  <a:schemeClr val="bg1"/>
                </a:solidFill>
                <a:latin typeface="Poppins" pitchFamily="2" charset="77"/>
                <a:cs typeface="Poppins" pitchFamily="2" charset="77"/>
              </a:rPr>
              <a:t>;</a:t>
            </a:r>
            <a:endParaRPr lang="en-US" sz="3200" dirty="0">
              <a:solidFill>
                <a:schemeClr val="bg1"/>
              </a:solidFill>
              <a:latin typeface="Poppins" pitchFamily="2" charset="77"/>
              <a:ea typeface="Proxima Nova"/>
              <a:cs typeface="Poppins" pitchFamily="2" charset="77"/>
              <a:sym typeface="Proxima Nova"/>
            </a:endParaRPr>
          </a:p>
        </p:txBody>
      </p:sp>
      <p:sp>
        <p:nvSpPr>
          <p:cNvPr id="21" name="Google Shape;252;p48">
            <a:extLst>
              <a:ext uri="{FF2B5EF4-FFF2-40B4-BE49-F238E27FC236}">
                <a16:creationId xmlns:a16="http://schemas.microsoft.com/office/drawing/2014/main" id="{F921FFA5-88C5-99F6-EDFB-0E2E5D0B2495}"/>
              </a:ext>
            </a:extLst>
          </p:cNvPr>
          <p:cNvSpPr txBox="1"/>
          <p:nvPr/>
        </p:nvSpPr>
        <p:spPr>
          <a:xfrm>
            <a:off x="12382996" y="5423192"/>
            <a:ext cx="3894600" cy="5638410"/>
          </a:xfrm>
          <a:prstGeom prst="rect">
            <a:avLst/>
          </a:prstGeom>
          <a:noFill/>
          <a:ln>
            <a:noFill/>
          </a:ln>
        </p:spPr>
        <p:txBody>
          <a:bodyPr spcFirstLastPara="1" wrap="square" lIns="109700" tIns="109700" rIns="109700" bIns="109700" anchor="t" anchorCtr="0">
            <a:spAutoFit/>
          </a:bodyPr>
          <a:lstStyle/>
          <a:p>
            <a:pPr algn="ctr">
              <a:buClr>
                <a:srgbClr val="FFFFFF"/>
              </a:buClr>
              <a:buSzPts val="3000"/>
            </a:pPr>
            <a:r>
              <a:rPr lang="en-US" sz="3200" b="1" dirty="0">
                <a:solidFill>
                  <a:srgbClr val="FFFFFF"/>
                </a:solidFill>
                <a:latin typeface="Poppins" pitchFamily="2" charset="77"/>
                <a:ea typeface="Proxima Nova"/>
                <a:cs typeface="Poppins" pitchFamily="2" charset="77"/>
                <a:sym typeface="Proxima Nova"/>
              </a:rPr>
              <a:t>1 KORINTIËRS 1:30</a:t>
            </a:r>
            <a:endParaRPr lang="en-US" sz="1600" b="1" dirty="0">
              <a:latin typeface="Poppins" pitchFamily="2" charset="77"/>
              <a:ea typeface="Proxima Nova"/>
              <a:cs typeface="Poppins" pitchFamily="2" charset="77"/>
              <a:sym typeface="Proxima Nova"/>
            </a:endParaRPr>
          </a:p>
          <a:p>
            <a:pPr algn="ctr">
              <a:buClr>
                <a:srgbClr val="FFFFFF"/>
              </a:buClr>
              <a:buSzPts val="3000"/>
            </a:pPr>
            <a:endParaRPr lang="en-US" sz="3200" dirty="0">
              <a:solidFill>
                <a:srgbClr val="FFFFFF"/>
              </a:solidFill>
              <a:latin typeface="Poppins" pitchFamily="2" charset="77"/>
              <a:ea typeface="Proxima Nova"/>
              <a:cs typeface="Poppins" pitchFamily="2" charset="77"/>
              <a:sym typeface="Proxima Nova"/>
            </a:endParaRPr>
          </a:p>
          <a:p>
            <a:pPr algn="ctr">
              <a:buClr>
                <a:srgbClr val="FFFFFF"/>
              </a:buClr>
              <a:buSzPts val="3000"/>
            </a:pPr>
            <a:r>
              <a:rPr lang="en-US" sz="3200" baseline="30000" dirty="0">
                <a:solidFill>
                  <a:srgbClr val="FFFFFF"/>
                </a:solidFill>
                <a:latin typeface="Poppins" pitchFamily="2" charset="77"/>
                <a:ea typeface="Proxima Nova"/>
                <a:cs typeface="Poppins" pitchFamily="2" charset="77"/>
                <a:sym typeface="Proxima Nova"/>
              </a:rPr>
              <a:t>30</a:t>
            </a:r>
            <a:r>
              <a:rPr lang="en-US" sz="3200" dirty="0">
                <a:solidFill>
                  <a:srgbClr val="FFFFFF"/>
                </a:solidFill>
                <a:latin typeface="Poppins" pitchFamily="2" charset="77"/>
                <a:ea typeface="Proxima Nova"/>
                <a:cs typeface="Poppins" pitchFamily="2" charset="77"/>
                <a:sym typeface="Proxima Nova"/>
              </a:rPr>
              <a:t>Deur Hom is </a:t>
            </a:r>
            <a:r>
              <a:rPr lang="en-US" sz="3200" dirty="0" err="1">
                <a:solidFill>
                  <a:srgbClr val="FFFFFF"/>
                </a:solidFill>
                <a:latin typeface="Poppins" pitchFamily="2" charset="77"/>
                <a:ea typeface="Proxima Nova"/>
                <a:cs typeface="Poppins" pitchFamily="2" charset="77"/>
                <a:sym typeface="Proxima Nova"/>
              </a:rPr>
              <a:t>julle</a:t>
            </a:r>
            <a:r>
              <a:rPr lang="en-US" sz="3200" dirty="0">
                <a:solidFill>
                  <a:srgbClr val="FFFFFF"/>
                </a:solidFill>
                <a:latin typeface="Poppins" pitchFamily="2" charset="77"/>
                <a:ea typeface="Proxima Nova"/>
                <a:cs typeface="Poppins" pitchFamily="2" charset="77"/>
                <a:sym typeface="Proxima Nova"/>
              </a:rPr>
              <a:t> in Christus Jesus, wat vir </a:t>
            </a:r>
            <a:r>
              <a:rPr lang="en-US" sz="3200" dirty="0" err="1">
                <a:solidFill>
                  <a:srgbClr val="FFFFFF"/>
                </a:solidFill>
                <a:latin typeface="Poppins" pitchFamily="2" charset="77"/>
                <a:ea typeface="Proxima Nova"/>
                <a:cs typeface="Poppins" pitchFamily="2" charset="77"/>
                <a:sym typeface="Proxima Nova"/>
              </a:rPr>
              <a:t>ons</a:t>
            </a:r>
            <a:r>
              <a:rPr lang="en-US" sz="3200" dirty="0">
                <a:solidFill>
                  <a:srgbClr val="FFFFFF"/>
                </a:solidFill>
                <a:latin typeface="Poppins" pitchFamily="2" charset="77"/>
                <a:ea typeface="Proxima Nova"/>
                <a:cs typeface="Poppins" pitchFamily="2" charset="77"/>
                <a:sym typeface="Proxima Nova"/>
              </a:rPr>
              <a:t> die </a:t>
            </a:r>
            <a:r>
              <a:rPr lang="en-US" sz="3200" dirty="0" err="1">
                <a:solidFill>
                  <a:srgbClr val="FFFFFF"/>
                </a:solidFill>
                <a:latin typeface="Poppins" pitchFamily="2" charset="77"/>
                <a:ea typeface="Proxima Nova"/>
                <a:cs typeface="Poppins" pitchFamily="2" charset="77"/>
                <a:sym typeface="Proxima Nova"/>
              </a:rPr>
              <a:t>wysheid</a:t>
            </a:r>
            <a:r>
              <a:rPr lang="en-US" sz="3200" dirty="0">
                <a:solidFill>
                  <a:srgbClr val="FFFFFF"/>
                </a:solidFill>
                <a:latin typeface="Poppins" pitchFamily="2" charset="77"/>
                <a:ea typeface="Proxima Nova"/>
                <a:cs typeface="Poppins" pitchFamily="2" charset="77"/>
                <a:sym typeface="Proxima Nova"/>
              </a:rPr>
              <a:t> </a:t>
            </a:r>
            <a:r>
              <a:rPr lang="en-US" sz="3200" dirty="0" err="1">
                <a:solidFill>
                  <a:srgbClr val="FFFFFF"/>
                </a:solidFill>
                <a:latin typeface="Poppins" pitchFamily="2" charset="77"/>
                <a:ea typeface="Proxima Nova"/>
                <a:cs typeface="Poppins" pitchFamily="2" charset="77"/>
                <a:sym typeface="Proxima Nova"/>
              </a:rPr>
              <a:t>geword</a:t>
            </a:r>
            <a:r>
              <a:rPr lang="en-US" sz="3200" dirty="0">
                <a:solidFill>
                  <a:srgbClr val="FFFFFF"/>
                </a:solidFill>
                <a:latin typeface="Poppins" pitchFamily="2" charset="77"/>
                <a:ea typeface="Proxima Nova"/>
                <a:cs typeface="Poppins" pitchFamily="2" charset="77"/>
                <a:sym typeface="Proxima Nova"/>
              </a:rPr>
              <a:t> het wat van God </a:t>
            </a:r>
            <a:r>
              <a:rPr lang="en-US" sz="3200" dirty="0" err="1">
                <a:solidFill>
                  <a:srgbClr val="FFFFFF"/>
                </a:solidFill>
                <a:latin typeface="Poppins" pitchFamily="2" charset="77"/>
                <a:ea typeface="Proxima Nova"/>
                <a:cs typeface="Poppins" pitchFamily="2" charset="77"/>
                <a:sym typeface="Proxima Nova"/>
              </a:rPr>
              <a:t>kom</a:t>
            </a:r>
            <a:r>
              <a:rPr lang="en-US" sz="3200" dirty="0">
                <a:solidFill>
                  <a:srgbClr val="FFFFFF"/>
                </a:solidFill>
                <a:latin typeface="Poppins" pitchFamily="2" charset="77"/>
                <a:ea typeface="Proxima Nova"/>
                <a:cs typeface="Poppins" pitchFamily="2" charset="77"/>
                <a:sym typeface="Proxima Nova"/>
              </a:rPr>
              <a:t>, </a:t>
            </a:r>
            <a:r>
              <a:rPr lang="en-US" sz="3200" dirty="0" err="1">
                <a:solidFill>
                  <a:srgbClr val="FFFFFF"/>
                </a:solidFill>
                <a:latin typeface="Poppins" pitchFamily="2" charset="77"/>
                <a:ea typeface="Proxima Nova"/>
                <a:cs typeface="Poppins" pitchFamily="2" charset="77"/>
                <a:sym typeface="Proxima Nova"/>
              </a:rPr>
              <a:t>regverdiging</a:t>
            </a:r>
            <a:r>
              <a:rPr lang="en-US" sz="3200" dirty="0">
                <a:solidFill>
                  <a:srgbClr val="FFFFFF"/>
                </a:solidFill>
                <a:latin typeface="Poppins" pitchFamily="2" charset="77"/>
                <a:ea typeface="Proxima Nova"/>
                <a:cs typeface="Poppins" pitchFamily="2" charset="77"/>
                <a:sym typeface="Proxima Nova"/>
              </a:rPr>
              <a:t> </a:t>
            </a:r>
            <a:r>
              <a:rPr lang="en-US" sz="3200" dirty="0" err="1">
                <a:solidFill>
                  <a:srgbClr val="FFFFFF"/>
                </a:solidFill>
                <a:latin typeface="Poppins" pitchFamily="2" charset="77"/>
                <a:ea typeface="Proxima Nova"/>
                <a:cs typeface="Poppins" pitchFamily="2" charset="77"/>
                <a:sym typeface="Proxima Nova"/>
              </a:rPr>
              <a:t>sowel</a:t>
            </a:r>
            <a:r>
              <a:rPr lang="en-US" sz="3200" dirty="0">
                <a:solidFill>
                  <a:srgbClr val="FFFFFF"/>
                </a:solidFill>
                <a:latin typeface="Poppins" pitchFamily="2" charset="77"/>
                <a:ea typeface="Proxima Nova"/>
                <a:cs typeface="Poppins" pitchFamily="2" charset="77"/>
                <a:sym typeface="Proxima Nova"/>
              </a:rPr>
              <a:t> as </a:t>
            </a:r>
            <a:r>
              <a:rPr lang="en-US" sz="3200" dirty="0" err="1">
                <a:solidFill>
                  <a:srgbClr val="FFFFFF"/>
                </a:solidFill>
                <a:latin typeface="Poppins" pitchFamily="2" charset="77"/>
                <a:ea typeface="Proxima Nova"/>
                <a:cs typeface="Poppins" pitchFamily="2" charset="77"/>
                <a:sym typeface="Proxima Nova"/>
              </a:rPr>
              <a:t>heiliging</a:t>
            </a:r>
            <a:r>
              <a:rPr lang="en-US" sz="3200" dirty="0">
                <a:solidFill>
                  <a:srgbClr val="FFFFFF"/>
                </a:solidFill>
                <a:latin typeface="Poppins" pitchFamily="2" charset="77"/>
                <a:ea typeface="Proxima Nova"/>
                <a:cs typeface="Poppins" pitchFamily="2" charset="77"/>
                <a:sym typeface="Proxima Nova"/>
              </a:rPr>
              <a:t> </a:t>
            </a:r>
            <a:r>
              <a:rPr lang="en-US" sz="3200" dirty="0" err="1">
                <a:solidFill>
                  <a:srgbClr val="FFFFFF"/>
                </a:solidFill>
                <a:latin typeface="Poppins" pitchFamily="2" charset="77"/>
                <a:ea typeface="Proxima Nova"/>
                <a:cs typeface="Poppins" pitchFamily="2" charset="77"/>
                <a:sym typeface="Proxima Nova"/>
              </a:rPr>
              <a:t>en</a:t>
            </a:r>
            <a:r>
              <a:rPr lang="en-US" sz="3200" dirty="0">
                <a:solidFill>
                  <a:srgbClr val="FFFFFF"/>
                </a:solidFill>
                <a:latin typeface="Poppins" pitchFamily="2" charset="77"/>
                <a:ea typeface="Proxima Nova"/>
                <a:cs typeface="Poppins" pitchFamily="2" charset="77"/>
                <a:sym typeface="Proxima Nova"/>
              </a:rPr>
              <a:t> </a:t>
            </a:r>
            <a:r>
              <a:rPr lang="en-US" sz="3200" dirty="0" err="1">
                <a:solidFill>
                  <a:srgbClr val="FFFFFF"/>
                </a:solidFill>
                <a:latin typeface="Poppins" pitchFamily="2" charset="77"/>
                <a:ea typeface="Proxima Nova"/>
                <a:cs typeface="Poppins" pitchFamily="2" charset="77"/>
                <a:sym typeface="Proxima Nova"/>
              </a:rPr>
              <a:t>bevryding</a:t>
            </a:r>
            <a:r>
              <a:rPr lang="en-US" sz="3200" dirty="0">
                <a:solidFill>
                  <a:srgbClr val="FFFFFF"/>
                </a:solidFill>
                <a:latin typeface="Poppins" pitchFamily="2" charset="77"/>
                <a:ea typeface="Proxima Nova"/>
                <a:cs typeface="Poppins" pitchFamily="2" charset="77"/>
                <a:sym typeface="Proxima Nova"/>
              </a:rPr>
              <a:t>. </a:t>
            </a:r>
            <a:endParaRPr lang="en-US" sz="1600" dirty="0">
              <a:latin typeface="Poppins" pitchFamily="2" charset="77"/>
              <a:ea typeface="Proxima Nova"/>
              <a:cs typeface="Poppins" pitchFamily="2" charset="77"/>
              <a:sym typeface="Proxima Nova"/>
            </a:endParaRPr>
          </a:p>
        </p:txBody>
      </p:sp>
      <p:sp>
        <p:nvSpPr>
          <p:cNvPr id="22" name="Google Shape;253;p48">
            <a:extLst>
              <a:ext uri="{FF2B5EF4-FFF2-40B4-BE49-F238E27FC236}">
                <a16:creationId xmlns:a16="http://schemas.microsoft.com/office/drawing/2014/main" id="{96AE1751-58CF-793D-079E-F2024043D7D8}"/>
              </a:ext>
            </a:extLst>
          </p:cNvPr>
          <p:cNvSpPr txBox="1"/>
          <p:nvPr/>
        </p:nvSpPr>
        <p:spPr>
          <a:xfrm>
            <a:off x="16813550" y="5382981"/>
            <a:ext cx="3894600" cy="5992353"/>
          </a:xfrm>
          <a:prstGeom prst="rect">
            <a:avLst/>
          </a:prstGeom>
          <a:noFill/>
          <a:ln>
            <a:noFill/>
          </a:ln>
        </p:spPr>
        <p:txBody>
          <a:bodyPr spcFirstLastPara="1" wrap="square" lIns="109700" tIns="109700" rIns="109700" bIns="109700" anchor="t" anchorCtr="0">
            <a:spAutoFit/>
          </a:bodyPr>
          <a:lstStyle/>
          <a:p>
            <a:pPr algn="ctr"/>
            <a:r>
              <a:rPr lang="en-US" sz="2800" b="1" cap="all" dirty="0">
                <a:solidFill>
                  <a:schemeClr val="bg1"/>
                </a:solidFill>
                <a:latin typeface="Poppins" pitchFamily="2" charset="77"/>
                <a:cs typeface="Poppins" pitchFamily="2" charset="77"/>
              </a:rPr>
              <a:t>1 Petrus 5:10</a:t>
            </a:r>
          </a:p>
          <a:p>
            <a:endParaRPr lang="en-US" sz="2800" dirty="0">
              <a:solidFill>
                <a:schemeClr val="bg1"/>
              </a:solidFill>
              <a:latin typeface="Poppins" pitchFamily="2" charset="77"/>
              <a:cs typeface="Poppins" pitchFamily="2" charset="77"/>
            </a:endParaRPr>
          </a:p>
          <a:p>
            <a:pPr algn="ctr">
              <a:buClr>
                <a:srgbClr val="FFFFFF"/>
              </a:buClr>
              <a:buSzPts val="3000"/>
            </a:pPr>
            <a:r>
              <a:rPr lang="en-US" sz="2900" baseline="30000" dirty="0">
                <a:solidFill>
                  <a:schemeClr val="bg1"/>
                </a:solidFill>
                <a:latin typeface="Poppins" pitchFamily="2" charset="77"/>
                <a:cs typeface="Poppins" pitchFamily="2" charset="77"/>
              </a:rPr>
              <a:t>10</a:t>
            </a:r>
            <a:r>
              <a:rPr lang="en-US" sz="2900" dirty="0">
                <a:solidFill>
                  <a:schemeClr val="bg1"/>
                </a:solidFill>
                <a:latin typeface="Poppins" pitchFamily="2" charset="77"/>
                <a:cs typeface="Poppins" pitchFamily="2" charset="77"/>
              </a:rPr>
              <a:t>Maar al </a:t>
            </a:r>
            <a:r>
              <a:rPr lang="en-US" sz="2900" dirty="0" err="1">
                <a:solidFill>
                  <a:schemeClr val="bg1"/>
                </a:solidFill>
                <a:latin typeface="Poppins" pitchFamily="2" charset="77"/>
                <a:cs typeface="Poppins" pitchFamily="2" charset="77"/>
              </a:rPr>
              <a:t>moes</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julle</a:t>
            </a:r>
            <a:r>
              <a:rPr lang="en-US" sz="2900" dirty="0">
                <a:solidFill>
                  <a:schemeClr val="bg1"/>
                </a:solidFill>
                <a:latin typeface="Poppins" pitchFamily="2" charset="77"/>
                <a:cs typeface="Poppins" pitchFamily="2" charset="77"/>
              </a:rPr>
              <a:t> vir 'n </a:t>
            </a:r>
            <a:r>
              <a:rPr lang="en-US" sz="2900" dirty="0" err="1">
                <a:solidFill>
                  <a:schemeClr val="bg1"/>
                </a:solidFill>
                <a:latin typeface="Poppins" pitchFamily="2" charset="77"/>
                <a:cs typeface="Poppins" pitchFamily="2" charset="77"/>
              </a:rPr>
              <a:t>kort</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tydjie</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ly</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sal</a:t>
            </a:r>
            <a:r>
              <a:rPr lang="en-US" sz="2900" dirty="0">
                <a:solidFill>
                  <a:schemeClr val="bg1"/>
                </a:solidFill>
                <a:latin typeface="Poppins" pitchFamily="2" charset="77"/>
                <a:cs typeface="Poppins" pitchFamily="2" charset="77"/>
              </a:rPr>
              <a:t> die God van alle </a:t>
            </a:r>
            <a:r>
              <a:rPr lang="en-US" sz="2900" dirty="0" err="1">
                <a:solidFill>
                  <a:schemeClr val="bg1"/>
                </a:solidFill>
                <a:latin typeface="Poppins" pitchFamily="2" charset="77"/>
                <a:cs typeface="Poppins" pitchFamily="2" charset="77"/>
              </a:rPr>
              <a:t>genade</a:t>
            </a:r>
            <a:r>
              <a:rPr lang="en-US" sz="2900" dirty="0">
                <a:solidFill>
                  <a:schemeClr val="bg1"/>
                </a:solidFill>
                <a:latin typeface="Poppins" pitchFamily="2" charset="77"/>
                <a:cs typeface="Poppins" pitchFamily="2" charset="77"/>
              </a:rPr>
              <a:t>, wat </a:t>
            </a:r>
            <a:r>
              <a:rPr lang="en-US" sz="2900" dirty="0" err="1">
                <a:solidFill>
                  <a:schemeClr val="bg1"/>
                </a:solidFill>
                <a:latin typeface="Poppins" pitchFamily="2" charset="77"/>
                <a:cs typeface="Poppins" pitchFamily="2" charset="77"/>
              </a:rPr>
              <a:t>julle</a:t>
            </a:r>
            <a:r>
              <a:rPr lang="en-US" sz="2900" dirty="0">
                <a:solidFill>
                  <a:schemeClr val="bg1"/>
                </a:solidFill>
                <a:latin typeface="Poppins" pitchFamily="2" charset="77"/>
                <a:cs typeface="Poppins" pitchFamily="2" charset="77"/>
              </a:rPr>
              <a:t> tot </a:t>
            </a:r>
            <a:r>
              <a:rPr lang="en-US" sz="2900" dirty="0" err="1">
                <a:solidFill>
                  <a:schemeClr val="bg1"/>
                </a:solidFill>
                <a:latin typeface="Poppins" pitchFamily="2" charset="77"/>
                <a:cs typeface="Poppins" pitchFamily="2" charset="77"/>
              </a:rPr>
              <a:t>sy</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ewige</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heerlikheid</a:t>
            </a:r>
            <a:r>
              <a:rPr lang="en-US" sz="2900" dirty="0">
                <a:solidFill>
                  <a:schemeClr val="bg1"/>
                </a:solidFill>
                <a:latin typeface="Poppins" pitchFamily="2" charset="77"/>
                <a:cs typeface="Poppins" pitchFamily="2" charset="77"/>
              </a:rPr>
              <a:t> in Christus Jesus </a:t>
            </a:r>
            <a:r>
              <a:rPr lang="en-US" sz="2900" dirty="0" err="1">
                <a:solidFill>
                  <a:schemeClr val="bg1"/>
                </a:solidFill>
                <a:latin typeface="Poppins" pitchFamily="2" charset="77"/>
                <a:cs typeface="Poppins" pitchFamily="2" charset="77"/>
              </a:rPr>
              <a:t>geroep</a:t>
            </a:r>
            <a:r>
              <a:rPr lang="en-US" sz="2900" dirty="0">
                <a:solidFill>
                  <a:schemeClr val="bg1"/>
                </a:solidFill>
                <a:latin typeface="Poppins" pitchFamily="2" charset="77"/>
                <a:cs typeface="Poppins" pitchFamily="2" charset="77"/>
              </a:rPr>
              <a:t> het, </a:t>
            </a:r>
            <a:r>
              <a:rPr lang="en-US" sz="2900" dirty="0" err="1">
                <a:solidFill>
                  <a:schemeClr val="bg1"/>
                </a:solidFill>
                <a:latin typeface="Poppins" pitchFamily="2" charset="77"/>
                <a:cs typeface="Poppins" pitchFamily="2" charset="77"/>
              </a:rPr>
              <a:t>julle</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herstel</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bemagtig</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versterk</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en</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stewig</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vestig</a:t>
            </a:r>
            <a:r>
              <a:rPr lang="en-US" sz="2900" dirty="0">
                <a:solidFill>
                  <a:schemeClr val="bg1"/>
                </a:solidFill>
                <a:latin typeface="Poppins" pitchFamily="2" charset="77"/>
                <a:cs typeface="Poppins" pitchFamily="2" charset="77"/>
              </a:rPr>
              <a:t>.</a:t>
            </a:r>
            <a:endParaRPr sz="2900" dirty="0">
              <a:solidFill>
                <a:schemeClr val="bg1"/>
              </a:solidFill>
              <a:latin typeface="Poppins" pitchFamily="2" charset="77"/>
              <a:ea typeface="Proxima Nova"/>
              <a:cs typeface="Poppins" pitchFamily="2" charset="77"/>
              <a:sym typeface="Proxima Nova"/>
            </a:endParaRPr>
          </a:p>
        </p:txBody>
      </p:sp>
    </p:spTree>
    <p:extLst>
      <p:ext uri="{BB962C8B-B14F-4D97-AF65-F5344CB8AC3E}">
        <p14:creationId xmlns:p14="http://schemas.microsoft.com/office/powerpoint/2010/main" val="12262496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34;p48">
            <a:extLst>
              <a:ext uri="{FF2B5EF4-FFF2-40B4-BE49-F238E27FC236}">
                <a16:creationId xmlns:a16="http://schemas.microsoft.com/office/drawing/2014/main" id="{08B1ADF8-BFF0-2819-460E-CD088BC41A7F}"/>
              </a:ext>
            </a:extLst>
          </p:cNvPr>
          <p:cNvSpPr/>
          <p:nvPr/>
        </p:nvSpPr>
        <p:spPr>
          <a:xfrm>
            <a:off x="5579919" y="3086912"/>
            <a:ext cx="4072140" cy="8086446"/>
          </a:xfrm>
          <a:custGeom>
            <a:avLst/>
            <a:gdLst/>
            <a:ahLst/>
            <a:cxnLst/>
            <a:rect l="l" t="t" r="r" b="b"/>
            <a:pathLst>
              <a:path w="21600" h="21600" extrusionOk="0">
                <a:moveTo>
                  <a:pt x="19033" y="21600"/>
                </a:moveTo>
                <a:cubicBezTo>
                  <a:pt x="6113" y="21600"/>
                  <a:pt x="6113" y="21600"/>
                  <a:pt x="6113" y="21600"/>
                </a:cubicBezTo>
                <a:cubicBezTo>
                  <a:pt x="2735" y="21600"/>
                  <a:pt x="0" y="20355"/>
                  <a:pt x="0" y="18834"/>
                </a:cubicBezTo>
                <a:cubicBezTo>
                  <a:pt x="0" y="568"/>
                  <a:pt x="0" y="568"/>
                  <a:pt x="0" y="568"/>
                </a:cubicBezTo>
                <a:cubicBezTo>
                  <a:pt x="0" y="258"/>
                  <a:pt x="574" y="0"/>
                  <a:pt x="1263" y="0"/>
                </a:cubicBezTo>
                <a:cubicBezTo>
                  <a:pt x="19033" y="0"/>
                  <a:pt x="19033" y="0"/>
                  <a:pt x="19033" y="0"/>
                </a:cubicBezTo>
                <a:cubicBezTo>
                  <a:pt x="20459" y="0"/>
                  <a:pt x="21600" y="513"/>
                  <a:pt x="21600" y="1154"/>
                </a:cubicBezTo>
                <a:cubicBezTo>
                  <a:pt x="21600" y="20446"/>
                  <a:pt x="21600" y="20446"/>
                  <a:pt x="21600" y="20446"/>
                </a:cubicBezTo>
                <a:cubicBezTo>
                  <a:pt x="21600" y="21087"/>
                  <a:pt x="20459" y="21600"/>
                  <a:pt x="19033" y="21600"/>
                </a:cubicBezTo>
              </a:path>
            </a:pathLst>
          </a:custGeom>
          <a:solidFill>
            <a:srgbClr val="525D73"/>
          </a:solidFill>
          <a:ln>
            <a:noFill/>
          </a:ln>
        </p:spPr>
        <p:txBody>
          <a:bodyPr spcFirstLastPara="1" wrap="square" lIns="45700" tIns="45700" rIns="45700" bIns="45700" anchor="ctr" anchorCtr="0">
            <a:noAutofit/>
          </a:bodyPr>
          <a:lstStyle/>
          <a:p>
            <a:pPr>
              <a:buClr>
                <a:schemeClr val="accent6"/>
              </a:buClr>
              <a:buSzPts val="3600"/>
            </a:pPr>
            <a:endParaRPr sz="3600">
              <a:solidFill>
                <a:schemeClr val="accent6"/>
              </a:solidFill>
              <a:latin typeface="Helvetica Neue"/>
              <a:ea typeface="Helvetica Neue"/>
              <a:cs typeface="Helvetica Neue"/>
              <a:sym typeface="Helvetica Neue"/>
            </a:endParaRPr>
          </a:p>
        </p:txBody>
      </p:sp>
      <p:sp>
        <p:nvSpPr>
          <p:cNvPr id="3" name="Google Shape;235;p48">
            <a:extLst>
              <a:ext uri="{FF2B5EF4-FFF2-40B4-BE49-F238E27FC236}">
                <a16:creationId xmlns:a16="http://schemas.microsoft.com/office/drawing/2014/main" id="{CD33178F-BF4F-A809-C2EA-E9D526FBAB9F}"/>
              </a:ext>
            </a:extLst>
          </p:cNvPr>
          <p:cNvSpPr/>
          <p:nvPr/>
        </p:nvSpPr>
        <p:spPr>
          <a:xfrm>
            <a:off x="5579919" y="3086916"/>
            <a:ext cx="4072140" cy="2128302"/>
          </a:xfrm>
          <a:custGeom>
            <a:avLst/>
            <a:gdLst/>
            <a:ahLst/>
            <a:cxnLst/>
            <a:rect l="l" t="t" r="r" b="b"/>
            <a:pathLst>
              <a:path w="21600" h="21600" extrusionOk="0">
                <a:moveTo>
                  <a:pt x="21600" y="21600"/>
                </a:moveTo>
                <a:cubicBezTo>
                  <a:pt x="21600" y="4292"/>
                  <a:pt x="21600" y="4292"/>
                  <a:pt x="21600" y="4292"/>
                </a:cubicBezTo>
                <a:cubicBezTo>
                  <a:pt x="21600" y="1952"/>
                  <a:pt x="20580" y="0"/>
                  <a:pt x="19358" y="0"/>
                </a:cubicBezTo>
                <a:cubicBezTo>
                  <a:pt x="1101" y="0"/>
                  <a:pt x="1101" y="0"/>
                  <a:pt x="1101" y="0"/>
                </a:cubicBezTo>
                <a:cubicBezTo>
                  <a:pt x="493" y="0"/>
                  <a:pt x="0" y="1008"/>
                  <a:pt x="0" y="2185"/>
                </a:cubicBezTo>
                <a:cubicBezTo>
                  <a:pt x="0" y="21600"/>
                  <a:pt x="0" y="21600"/>
                  <a:pt x="0" y="21600"/>
                </a:cubicBezTo>
                <a:lnTo>
                  <a:pt x="21600" y="21600"/>
                </a:lnTo>
              </a:path>
            </a:pathLst>
          </a:custGeom>
          <a:solidFill>
            <a:srgbClr val="7E8FAE"/>
          </a:solidFill>
          <a:ln>
            <a:noFill/>
          </a:ln>
        </p:spPr>
        <p:txBody>
          <a:bodyPr spcFirstLastPara="1" wrap="square" lIns="45700" tIns="45700" rIns="45700" bIns="45700" anchor="ctr" anchorCtr="0">
            <a:noAutofit/>
          </a:bodyPr>
          <a:lstStyle/>
          <a:p>
            <a:pPr>
              <a:buClr>
                <a:schemeClr val="accent6"/>
              </a:buClr>
              <a:buSzPts val="3600"/>
            </a:pPr>
            <a:endParaRPr sz="3600">
              <a:solidFill>
                <a:schemeClr val="accent6"/>
              </a:solidFill>
              <a:latin typeface="Helvetica Neue"/>
              <a:ea typeface="Helvetica Neue"/>
              <a:cs typeface="Helvetica Neue"/>
              <a:sym typeface="Helvetica Neue"/>
            </a:endParaRPr>
          </a:p>
        </p:txBody>
      </p:sp>
      <p:sp>
        <p:nvSpPr>
          <p:cNvPr id="4" name="Google Shape;236;p48">
            <a:extLst>
              <a:ext uri="{FF2B5EF4-FFF2-40B4-BE49-F238E27FC236}">
                <a16:creationId xmlns:a16="http://schemas.microsoft.com/office/drawing/2014/main" id="{98DCAEC8-C69B-DDC5-719A-8D6984B6DC3E}"/>
              </a:ext>
            </a:extLst>
          </p:cNvPr>
          <p:cNvSpPr txBox="1"/>
          <p:nvPr/>
        </p:nvSpPr>
        <p:spPr>
          <a:xfrm>
            <a:off x="5579843" y="3520163"/>
            <a:ext cx="4072200" cy="800400"/>
          </a:xfrm>
          <a:prstGeom prst="rect">
            <a:avLst/>
          </a:prstGeom>
          <a:noFill/>
          <a:ln>
            <a:noFill/>
          </a:ln>
        </p:spPr>
        <p:txBody>
          <a:bodyPr spcFirstLastPara="1" wrap="square" lIns="91400" tIns="91400" rIns="91400" bIns="91400" anchor="t" anchorCtr="0">
            <a:spAutoFit/>
          </a:bodyPr>
          <a:lstStyle/>
          <a:p>
            <a:pPr algn="ctr">
              <a:buClr>
                <a:srgbClr val="FFFFFF"/>
              </a:buClr>
              <a:buSzPts val="4000"/>
            </a:pPr>
            <a:r>
              <a:rPr lang="en-US" sz="4000" b="1" dirty="0">
                <a:solidFill>
                  <a:srgbClr val="FFFFFF"/>
                </a:solidFill>
                <a:latin typeface="Visby CF Heavy" pitchFamily="2" charset="77"/>
                <a:ea typeface="Proxima Nova Semibold"/>
                <a:cs typeface="Proxima Nova Semibold"/>
                <a:sym typeface="Proxima Nova Semibold"/>
              </a:rPr>
              <a:t>SONDEVAL</a:t>
            </a:r>
            <a:endParaRPr sz="4000" b="1" dirty="0">
              <a:solidFill>
                <a:srgbClr val="FFFFFF"/>
              </a:solidFill>
              <a:latin typeface="Visby CF Heavy" pitchFamily="2" charset="77"/>
              <a:ea typeface="Proxima Nova Semibold"/>
              <a:cs typeface="Proxima Nova Semibold"/>
              <a:sym typeface="Proxima Nova Semibold"/>
            </a:endParaRPr>
          </a:p>
        </p:txBody>
      </p:sp>
      <p:sp>
        <p:nvSpPr>
          <p:cNvPr id="5" name="Google Shape;237;p48">
            <a:extLst>
              <a:ext uri="{FF2B5EF4-FFF2-40B4-BE49-F238E27FC236}">
                <a16:creationId xmlns:a16="http://schemas.microsoft.com/office/drawing/2014/main" id="{C4E44DA8-7389-CAB7-3663-7D5585F4CD69}"/>
              </a:ext>
            </a:extLst>
          </p:cNvPr>
          <p:cNvSpPr/>
          <p:nvPr/>
        </p:nvSpPr>
        <p:spPr>
          <a:xfrm>
            <a:off x="9921526" y="3052699"/>
            <a:ext cx="4072140" cy="8086446"/>
          </a:xfrm>
          <a:custGeom>
            <a:avLst/>
            <a:gdLst/>
            <a:ahLst/>
            <a:cxnLst/>
            <a:rect l="l" t="t" r="r" b="b"/>
            <a:pathLst>
              <a:path w="21600" h="21600" extrusionOk="0">
                <a:moveTo>
                  <a:pt x="19033" y="21600"/>
                </a:moveTo>
                <a:cubicBezTo>
                  <a:pt x="6113" y="21600"/>
                  <a:pt x="6113" y="21600"/>
                  <a:pt x="6113" y="21600"/>
                </a:cubicBezTo>
                <a:cubicBezTo>
                  <a:pt x="2735" y="21600"/>
                  <a:pt x="0" y="20355"/>
                  <a:pt x="0" y="18834"/>
                </a:cubicBezTo>
                <a:cubicBezTo>
                  <a:pt x="0" y="568"/>
                  <a:pt x="0" y="568"/>
                  <a:pt x="0" y="568"/>
                </a:cubicBezTo>
                <a:cubicBezTo>
                  <a:pt x="0" y="258"/>
                  <a:pt x="574" y="0"/>
                  <a:pt x="1263" y="0"/>
                </a:cubicBezTo>
                <a:cubicBezTo>
                  <a:pt x="19033" y="0"/>
                  <a:pt x="19033" y="0"/>
                  <a:pt x="19033" y="0"/>
                </a:cubicBezTo>
                <a:cubicBezTo>
                  <a:pt x="20459" y="0"/>
                  <a:pt x="21600" y="513"/>
                  <a:pt x="21600" y="1154"/>
                </a:cubicBezTo>
                <a:cubicBezTo>
                  <a:pt x="21600" y="20446"/>
                  <a:pt x="21600" y="20446"/>
                  <a:pt x="21600" y="20446"/>
                </a:cubicBezTo>
                <a:cubicBezTo>
                  <a:pt x="21600" y="21087"/>
                  <a:pt x="20459" y="21600"/>
                  <a:pt x="19033" y="21600"/>
                </a:cubicBezTo>
              </a:path>
            </a:pathLst>
          </a:custGeom>
          <a:solidFill>
            <a:srgbClr val="EC6D25"/>
          </a:solidFill>
          <a:ln>
            <a:noFill/>
          </a:ln>
        </p:spPr>
        <p:txBody>
          <a:bodyPr spcFirstLastPara="1" wrap="square" lIns="45700" tIns="45700" rIns="45700" bIns="45700" anchor="ctr" anchorCtr="0">
            <a:noAutofit/>
          </a:bodyPr>
          <a:lstStyle/>
          <a:p>
            <a:pPr>
              <a:buClr>
                <a:schemeClr val="accent6"/>
              </a:buClr>
              <a:buSzPts val="3600"/>
            </a:pPr>
            <a:endParaRPr sz="3600">
              <a:solidFill>
                <a:schemeClr val="accent6"/>
              </a:solidFill>
              <a:latin typeface="Helvetica Neue"/>
              <a:ea typeface="Helvetica Neue"/>
              <a:cs typeface="Helvetica Neue"/>
              <a:sym typeface="Helvetica Neue"/>
            </a:endParaRPr>
          </a:p>
        </p:txBody>
      </p:sp>
      <p:sp>
        <p:nvSpPr>
          <p:cNvPr id="6" name="Google Shape;238;p48">
            <a:extLst>
              <a:ext uri="{FF2B5EF4-FFF2-40B4-BE49-F238E27FC236}">
                <a16:creationId xmlns:a16="http://schemas.microsoft.com/office/drawing/2014/main" id="{FFE29EB9-C1FB-6412-3284-91AA844A8385}"/>
              </a:ext>
            </a:extLst>
          </p:cNvPr>
          <p:cNvSpPr/>
          <p:nvPr/>
        </p:nvSpPr>
        <p:spPr>
          <a:xfrm>
            <a:off x="9921526" y="3052703"/>
            <a:ext cx="4072140" cy="2128302"/>
          </a:xfrm>
          <a:custGeom>
            <a:avLst/>
            <a:gdLst/>
            <a:ahLst/>
            <a:cxnLst/>
            <a:rect l="l" t="t" r="r" b="b"/>
            <a:pathLst>
              <a:path w="21600" h="21600" extrusionOk="0">
                <a:moveTo>
                  <a:pt x="21600" y="21600"/>
                </a:moveTo>
                <a:cubicBezTo>
                  <a:pt x="21600" y="4292"/>
                  <a:pt x="21600" y="4292"/>
                  <a:pt x="21600" y="4292"/>
                </a:cubicBezTo>
                <a:cubicBezTo>
                  <a:pt x="21600" y="1952"/>
                  <a:pt x="20580" y="0"/>
                  <a:pt x="19358" y="0"/>
                </a:cubicBezTo>
                <a:cubicBezTo>
                  <a:pt x="1101" y="0"/>
                  <a:pt x="1101" y="0"/>
                  <a:pt x="1101" y="0"/>
                </a:cubicBezTo>
                <a:cubicBezTo>
                  <a:pt x="493" y="0"/>
                  <a:pt x="0" y="1008"/>
                  <a:pt x="0" y="2185"/>
                </a:cubicBezTo>
                <a:cubicBezTo>
                  <a:pt x="0" y="21600"/>
                  <a:pt x="0" y="21600"/>
                  <a:pt x="0" y="21600"/>
                </a:cubicBezTo>
                <a:lnTo>
                  <a:pt x="21600" y="21600"/>
                </a:lnTo>
              </a:path>
            </a:pathLst>
          </a:custGeom>
          <a:solidFill>
            <a:srgbClr val="F08A52"/>
          </a:solidFill>
          <a:ln>
            <a:noFill/>
          </a:ln>
        </p:spPr>
        <p:txBody>
          <a:bodyPr spcFirstLastPara="1" wrap="square" lIns="45700" tIns="45700" rIns="45700" bIns="45700" anchor="ctr" anchorCtr="0">
            <a:noAutofit/>
          </a:bodyPr>
          <a:lstStyle/>
          <a:p>
            <a:pPr>
              <a:buClr>
                <a:schemeClr val="accent6"/>
              </a:buClr>
              <a:buSzPts val="3600"/>
            </a:pPr>
            <a:endParaRPr sz="3600">
              <a:solidFill>
                <a:schemeClr val="accent6"/>
              </a:solidFill>
              <a:latin typeface="Helvetica Neue"/>
              <a:ea typeface="Helvetica Neue"/>
              <a:cs typeface="Helvetica Neue"/>
              <a:sym typeface="Helvetica Neue"/>
            </a:endParaRPr>
          </a:p>
        </p:txBody>
      </p:sp>
      <p:sp>
        <p:nvSpPr>
          <p:cNvPr id="7" name="Google Shape;239;p48">
            <a:extLst>
              <a:ext uri="{FF2B5EF4-FFF2-40B4-BE49-F238E27FC236}">
                <a16:creationId xmlns:a16="http://schemas.microsoft.com/office/drawing/2014/main" id="{A80A81F5-A96B-E45D-F7D5-16BA6E042EE5}"/>
              </a:ext>
            </a:extLst>
          </p:cNvPr>
          <p:cNvSpPr txBox="1"/>
          <p:nvPr/>
        </p:nvSpPr>
        <p:spPr>
          <a:xfrm>
            <a:off x="9921604" y="3485950"/>
            <a:ext cx="4072200" cy="800400"/>
          </a:xfrm>
          <a:prstGeom prst="rect">
            <a:avLst/>
          </a:prstGeom>
          <a:noFill/>
          <a:ln>
            <a:noFill/>
          </a:ln>
        </p:spPr>
        <p:txBody>
          <a:bodyPr spcFirstLastPara="1" wrap="square" lIns="91400" tIns="91400" rIns="91400" bIns="91400" anchor="t" anchorCtr="0">
            <a:spAutoFit/>
          </a:bodyPr>
          <a:lstStyle/>
          <a:p>
            <a:pPr algn="ctr">
              <a:buClr>
                <a:srgbClr val="FFFFFF"/>
              </a:buClr>
              <a:buSzPts val="4000"/>
            </a:pPr>
            <a:r>
              <a:rPr lang="en-US" sz="4000" b="1" dirty="0">
                <a:solidFill>
                  <a:srgbClr val="FFFFFF"/>
                </a:solidFill>
                <a:latin typeface="Visby CF Heavy" pitchFamily="2" charset="77"/>
                <a:ea typeface="Proxima Nova Semibold"/>
                <a:cs typeface="Proxima Nova Semibold"/>
                <a:sym typeface="Proxima Nova Semibold"/>
              </a:rPr>
              <a:t>VERSOENING</a:t>
            </a:r>
            <a:endParaRPr b="1" dirty="0">
              <a:latin typeface="Visby CF Heavy" pitchFamily="2" charset="77"/>
            </a:endParaRPr>
          </a:p>
        </p:txBody>
      </p:sp>
      <p:sp>
        <p:nvSpPr>
          <p:cNvPr id="8" name="Google Shape;240;p48">
            <a:extLst>
              <a:ext uri="{FF2B5EF4-FFF2-40B4-BE49-F238E27FC236}">
                <a16:creationId xmlns:a16="http://schemas.microsoft.com/office/drawing/2014/main" id="{2BA5657A-11ED-2FE7-9530-1204FF2CA0E6}"/>
              </a:ext>
            </a:extLst>
          </p:cNvPr>
          <p:cNvSpPr/>
          <p:nvPr/>
        </p:nvSpPr>
        <p:spPr>
          <a:xfrm>
            <a:off x="18642878" y="3113536"/>
            <a:ext cx="4072140" cy="8086446"/>
          </a:xfrm>
          <a:custGeom>
            <a:avLst/>
            <a:gdLst/>
            <a:ahLst/>
            <a:cxnLst/>
            <a:rect l="l" t="t" r="r" b="b"/>
            <a:pathLst>
              <a:path w="21600" h="21600" extrusionOk="0">
                <a:moveTo>
                  <a:pt x="19033" y="21600"/>
                </a:moveTo>
                <a:cubicBezTo>
                  <a:pt x="6113" y="21600"/>
                  <a:pt x="6113" y="21600"/>
                  <a:pt x="6113" y="21600"/>
                </a:cubicBezTo>
                <a:cubicBezTo>
                  <a:pt x="2735" y="21600"/>
                  <a:pt x="0" y="20355"/>
                  <a:pt x="0" y="18834"/>
                </a:cubicBezTo>
                <a:cubicBezTo>
                  <a:pt x="0" y="568"/>
                  <a:pt x="0" y="568"/>
                  <a:pt x="0" y="568"/>
                </a:cubicBezTo>
                <a:cubicBezTo>
                  <a:pt x="0" y="258"/>
                  <a:pt x="574" y="0"/>
                  <a:pt x="1263" y="0"/>
                </a:cubicBezTo>
                <a:cubicBezTo>
                  <a:pt x="19033" y="0"/>
                  <a:pt x="19033" y="0"/>
                  <a:pt x="19033" y="0"/>
                </a:cubicBezTo>
                <a:cubicBezTo>
                  <a:pt x="20459" y="0"/>
                  <a:pt x="21600" y="513"/>
                  <a:pt x="21600" y="1154"/>
                </a:cubicBezTo>
                <a:cubicBezTo>
                  <a:pt x="21600" y="20446"/>
                  <a:pt x="21600" y="20446"/>
                  <a:pt x="21600" y="20446"/>
                </a:cubicBezTo>
                <a:cubicBezTo>
                  <a:pt x="21600" y="21087"/>
                  <a:pt x="20459" y="21600"/>
                  <a:pt x="19033" y="21600"/>
                </a:cubicBezTo>
              </a:path>
            </a:pathLst>
          </a:custGeom>
          <a:solidFill>
            <a:srgbClr val="56846F"/>
          </a:solidFill>
          <a:ln>
            <a:noFill/>
          </a:ln>
        </p:spPr>
        <p:txBody>
          <a:bodyPr spcFirstLastPara="1" wrap="square" lIns="45700" tIns="45700" rIns="45700" bIns="45700" anchor="ctr" anchorCtr="0">
            <a:noAutofit/>
          </a:bodyPr>
          <a:lstStyle/>
          <a:p>
            <a:pPr>
              <a:buClr>
                <a:schemeClr val="accent6"/>
              </a:buClr>
              <a:buSzPts val="3600"/>
            </a:pPr>
            <a:endParaRPr sz="3600">
              <a:solidFill>
                <a:schemeClr val="accent6"/>
              </a:solidFill>
              <a:latin typeface="Helvetica Neue"/>
              <a:ea typeface="Helvetica Neue"/>
              <a:cs typeface="Helvetica Neue"/>
              <a:sym typeface="Helvetica Neue"/>
            </a:endParaRPr>
          </a:p>
        </p:txBody>
      </p:sp>
      <p:sp>
        <p:nvSpPr>
          <p:cNvPr id="9" name="Google Shape;241;p48">
            <a:extLst>
              <a:ext uri="{FF2B5EF4-FFF2-40B4-BE49-F238E27FC236}">
                <a16:creationId xmlns:a16="http://schemas.microsoft.com/office/drawing/2014/main" id="{878AF340-3367-D84E-0A26-DF13E853F76A}"/>
              </a:ext>
            </a:extLst>
          </p:cNvPr>
          <p:cNvSpPr/>
          <p:nvPr/>
        </p:nvSpPr>
        <p:spPr>
          <a:xfrm>
            <a:off x="18642878" y="3113540"/>
            <a:ext cx="4072140" cy="2128302"/>
          </a:xfrm>
          <a:custGeom>
            <a:avLst/>
            <a:gdLst/>
            <a:ahLst/>
            <a:cxnLst/>
            <a:rect l="l" t="t" r="r" b="b"/>
            <a:pathLst>
              <a:path w="21600" h="21600" extrusionOk="0">
                <a:moveTo>
                  <a:pt x="21600" y="21600"/>
                </a:moveTo>
                <a:cubicBezTo>
                  <a:pt x="21600" y="4292"/>
                  <a:pt x="21600" y="4292"/>
                  <a:pt x="21600" y="4292"/>
                </a:cubicBezTo>
                <a:cubicBezTo>
                  <a:pt x="21600" y="1952"/>
                  <a:pt x="20580" y="0"/>
                  <a:pt x="19358" y="0"/>
                </a:cubicBezTo>
                <a:cubicBezTo>
                  <a:pt x="1101" y="0"/>
                  <a:pt x="1101" y="0"/>
                  <a:pt x="1101" y="0"/>
                </a:cubicBezTo>
                <a:cubicBezTo>
                  <a:pt x="493" y="0"/>
                  <a:pt x="0" y="1008"/>
                  <a:pt x="0" y="2185"/>
                </a:cubicBezTo>
                <a:cubicBezTo>
                  <a:pt x="0" y="21600"/>
                  <a:pt x="0" y="21600"/>
                  <a:pt x="0" y="21600"/>
                </a:cubicBezTo>
                <a:lnTo>
                  <a:pt x="21600" y="21600"/>
                </a:lnTo>
              </a:path>
            </a:pathLst>
          </a:custGeom>
          <a:solidFill>
            <a:srgbClr val="85CCAA"/>
          </a:solidFill>
          <a:ln>
            <a:noFill/>
          </a:ln>
        </p:spPr>
        <p:txBody>
          <a:bodyPr spcFirstLastPara="1" wrap="square" lIns="45700" tIns="45700" rIns="45700" bIns="45700" anchor="ctr" anchorCtr="0">
            <a:noAutofit/>
          </a:bodyPr>
          <a:lstStyle/>
          <a:p>
            <a:pPr>
              <a:buClr>
                <a:schemeClr val="accent6"/>
              </a:buClr>
              <a:buSzPts val="3600"/>
            </a:pPr>
            <a:endParaRPr sz="3600" dirty="0">
              <a:solidFill>
                <a:schemeClr val="accent6"/>
              </a:solidFill>
              <a:latin typeface="Helvetica Neue"/>
              <a:ea typeface="Helvetica Neue"/>
              <a:cs typeface="Helvetica Neue"/>
              <a:sym typeface="Helvetica Neue"/>
            </a:endParaRPr>
          </a:p>
        </p:txBody>
      </p:sp>
      <p:sp>
        <p:nvSpPr>
          <p:cNvPr id="10" name="Google Shape;242;p48">
            <a:extLst>
              <a:ext uri="{FF2B5EF4-FFF2-40B4-BE49-F238E27FC236}">
                <a16:creationId xmlns:a16="http://schemas.microsoft.com/office/drawing/2014/main" id="{E6B36527-AD3B-0837-DDBE-A4CEA1BF4DCE}"/>
              </a:ext>
            </a:extLst>
          </p:cNvPr>
          <p:cNvSpPr txBox="1"/>
          <p:nvPr/>
        </p:nvSpPr>
        <p:spPr>
          <a:xfrm>
            <a:off x="18642898" y="3546787"/>
            <a:ext cx="4072200" cy="800400"/>
          </a:xfrm>
          <a:prstGeom prst="rect">
            <a:avLst/>
          </a:prstGeom>
          <a:noFill/>
          <a:ln>
            <a:noFill/>
          </a:ln>
        </p:spPr>
        <p:txBody>
          <a:bodyPr spcFirstLastPara="1" wrap="square" lIns="91400" tIns="91400" rIns="91400" bIns="91400" anchor="t" anchorCtr="0">
            <a:spAutoFit/>
          </a:bodyPr>
          <a:lstStyle/>
          <a:p>
            <a:pPr algn="ctr">
              <a:buClr>
                <a:srgbClr val="FFFFFF"/>
              </a:buClr>
              <a:buSzPts val="4000"/>
            </a:pPr>
            <a:r>
              <a:rPr lang="en-US" sz="4000" b="1" dirty="0">
                <a:solidFill>
                  <a:srgbClr val="FFFFFF"/>
                </a:solidFill>
                <a:latin typeface="Visby CF Heavy" pitchFamily="2" charset="77"/>
                <a:ea typeface="Proxima Nova Semibold"/>
                <a:cs typeface="Proxima Nova Semibold"/>
                <a:sym typeface="Proxima Nova Semibold"/>
              </a:rPr>
              <a:t>RESTORASIE</a:t>
            </a:r>
            <a:endParaRPr b="1" dirty="0">
              <a:latin typeface="Visby CF Heavy" pitchFamily="2" charset="77"/>
            </a:endParaRPr>
          </a:p>
        </p:txBody>
      </p:sp>
      <p:sp>
        <p:nvSpPr>
          <p:cNvPr id="11" name="Google Shape;243;p48">
            <a:extLst>
              <a:ext uri="{FF2B5EF4-FFF2-40B4-BE49-F238E27FC236}">
                <a16:creationId xmlns:a16="http://schemas.microsoft.com/office/drawing/2014/main" id="{3B8831C2-6A61-7FB2-DB35-31C30E9352DB}"/>
              </a:ext>
            </a:extLst>
          </p:cNvPr>
          <p:cNvSpPr txBox="1"/>
          <p:nvPr/>
        </p:nvSpPr>
        <p:spPr>
          <a:xfrm>
            <a:off x="18642930" y="4256587"/>
            <a:ext cx="4072200" cy="692700"/>
          </a:xfrm>
          <a:prstGeom prst="rect">
            <a:avLst/>
          </a:prstGeom>
          <a:noFill/>
          <a:ln>
            <a:noFill/>
          </a:ln>
        </p:spPr>
        <p:txBody>
          <a:bodyPr spcFirstLastPara="1" wrap="square" lIns="91400" tIns="91400" rIns="91400" bIns="91400" anchor="t" anchorCtr="0">
            <a:spAutoFit/>
          </a:bodyPr>
          <a:lstStyle/>
          <a:p>
            <a:pPr algn="ctr">
              <a:buClr>
                <a:srgbClr val="FFFFFF"/>
              </a:buClr>
              <a:buSzPts val="3300"/>
            </a:pPr>
            <a:r>
              <a:rPr lang="en-US" sz="3300" dirty="0">
                <a:solidFill>
                  <a:srgbClr val="FFFFFF"/>
                </a:solidFill>
                <a:latin typeface="Proxima Nova"/>
                <a:ea typeface="Proxima Nova"/>
                <a:cs typeface="Proxima Nova"/>
                <a:sym typeface="Proxima Nova"/>
              </a:rPr>
              <a:t>“</a:t>
            </a:r>
            <a:r>
              <a:rPr lang="en-US" sz="3300" dirty="0" err="1">
                <a:solidFill>
                  <a:srgbClr val="FFFFFF"/>
                </a:solidFill>
                <a:latin typeface="Visby CF" pitchFamily="2" charset="77"/>
                <a:ea typeface="Proxima Nova"/>
                <a:cs typeface="Proxima Nova"/>
                <a:sym typeface="Proxima Nova"/>
              </a:rPr>
              <a:t>Hernuwing</a:t>
            </a:r>
            <a:r>
              <a:rPr lang="en-US" sz="3300" dirty="0">
                <a:solidFill>
                  <a:srgbClr val="FFFFFF"/>
                </a:solidFill>
                <a:latin typeface="Proxima Nova"/>
                <a:ea typeface="Proxima Nova"/>
                <a:cs typeface="Proxima Nova"/>
                <a:sym typeface="Proxima Nova"/>
              </a:rPr>
              <a:t>”</a:t>
            </a:r>
            <a:endParaRPr dirty="0">
              <a:latin typeface="Proxima Nova"/>
              <a:ea typeface="Proxima Nova"/>
              <a:cs typeface="Proxima Nova"/>
              <a:sym typeface="Proxima Nova"/>
            </a:endParaRPr>
          </a:p>
        </p:txBody>
      </p:sp>
      <p:sp>
        <p:nvSpPr>
          <p:cNvPr id="12" name="Google Shape;244;p48">
            <a:extLst>
              <a:ext uri="{FF2B5EF4-FFF2-40B4-BE49-F238E27FC236}">
                <a16:creationId xmlns:a16="http://schemas.microsoft.com/office/drawing/2014/main" id="{E58E2878-3361-067B-1982-A79B0CC2FB1A}"/>
              </a:ext>
            </a:extLst>
          </p:cNvPr>
          <p:cNvSpPr/>
          <p:nvPr/>
        </p:nvSpPr>
        <p:spPr>
          <a:xfrm>
            <a:off x="1247229" y="3086912"/>
            <a:ext cx="4072140" cy="8086446"/>
          </a:xfrm>
          <a:custGeom>
            <a:avLst/>
            <a:gdLst/>
            <a:ahLst/>
            <a:cxnLst/>
            <a:rect l="l" t="t" r="r" b="b"/>
            <a:pathLst>
              <a:path w="21600" h="21600" extrusionOk="0">
                <a:moveTo>
                  <a:pt x="19033" y="21600"/>
                </a:moveTo>
                <a:cubicBezTo>
                  <a:pt x="6113" y="21600"/>
                  <a:pt x="6113" y="21600"/>
                  <a:pt x="6113" y="21600"/>
                </a:cubicBezTo>
                <a:cubicBezTo>
                  <a:pt x="2735" y="21600"/>
                  <a:pt x="0" y="20355"/>
                  <a:pt x="0" y="18834"/>
                </a:cubicBezTo>
                <a:cubicBezTo>
                  <a:pt x="0" y="568"/>
                  <a:pt x="0" y="568"/>
                  <a:pt x="0" y="568"/>
                </a:cubicBezTo>
                <a:cubicBezTo>
                  <a:pt x="0" y="258"/>
                  <a:pt x="574" y="0"/>
                  <a:pt x="1263" y="0"/>
                </a:cubicBezTo>
                <a:cubicBezTo>
                  <a:pt x="19033" y="0"/>
                  <a:pt x="19033" y="0"/>
                  <a:pt x="19033" y="0"/>
                </a:cubicBezTo>
                <a:cubicBezTo>
                  <a:pt x="20459" y="0"/>
                  <a:pt x="21600" y="513"/>
                  <a:pt x="21600" y="1154"/>
                </a:cubicBezTo>
                <a:cubicBezTo>
                  <a:pt x="21600" y="20446"/>
                  <a:pt x="21600" y="20446"/>
                  <a:pt x="21600" y="20446"/>
                </a:cubicBezTo>
                <a:cubicBezTo>
                  <a:pt x="21600" y="21087"/>
                  <a:pt x="20459" y="21600"/>
                  <a:pt x="19033" y="21600"/>
                </a:cubicBezTo>
              </a:path>
            </a:pathLst>
          </a:custGeom>
          <a:solidFill>
            <a:srgbClr val="56846F"/>
          </a:solidFill>
          <a:ln>
            <a:noFill/>
          </a:ln>
        </p:spPr>
        <p:txBody>
          <a:bodyPr spcFirstLastPara="1" wrap="square" lIns="45700" tIns="45700" rIns="45700" bIns="45700" anchor="ctr" anchorCtr="0">
            <a:noAutofit/>
          </a:bodyPr>
          <a:lstStyle/>
          <a:p>
            <a:pPr>
              <a:buClr>
                <a:schemeClr val="accent6"/>
              </a:buClr>
              <a:buSzPts val="3600"/>
            </a:pPr>
            <a:endParaRPr sz="3600">
              <a:solidFill>
                <a:schemeClr val="accent6"/>
              </a:solidFill>
              <a:latin typeface="Helvetica Neue"/>
              <a:ea typeface="Helvetica Neue"/>
              <a:cs typeface="Helvetica Neue"/>
              <a:sym typeface="Helvetica Neue"/>
            </a:endParaRPr>
          </a:p>
        </p:txBody>
      </p:sp>
      <p:sp>
        <p:nvSpPr>
          <p:cNvPr id="13" name="Google Shape;245;p48">
            <a:extLst>
              <a:ext uri="{FF2B5EF4-FFF2-40B4-BE49-F238E27FC236}">
                <a16:creationId xmlns:a16="http://schemas.microsoft.com/office/drawing/2014/main" id="{2BECC3E4-B62C-CDE4-6CBD-63F0669C679E}"/>
              </a:ext>
            </a:extLst>
          </p:cNvPr>
          <p:cNvSpPr/>
          <p:nvPr/>
        </p:nvSpPr>
        <p:spPr>
          <a:xfrm>
            <a:off x="1247229" y="3086916"/>
            <a:ext cx="4072140" cy="2128302"/>
          </a:xfrm>
          <a:custGeom>
            <a:avLst/>
            <a:gdLst/>
            <a:ahLst/>
            <a:cxnLst/>
            <a:rect l="l" t="t" r="r" b="b"/>
            <a:pathLst>
              <a:path w="21600" h="21600" extrusionOk="0">
                <a:moveTo>
                  <a:pt x="21600" y="21600"/>
                </a:moveTo>
                <a:cubicBezTo>
                  <a:pt x="21600" y="4292"/>
                  <a:pt x="21600" y="4292"/>
                  <a:pt x="21600" y="4292"/>
                </a:cubicBezTo>
                <a:cubicBezTo>
                  <a:pt x="21600" y="1952"/>
                  <a:pt x="20580" y="0"/>
                  <a:pt x="19358" y="0"/>
                </a:cubicBezTo>
                <a:cubicBezTo>
                  <a:pt x="1101" y="0"/>
                  <a:pt x="1101" y="0"/>
                  <a:pt x="1101" y="0"/>
                </a:cubicBezTo>
                <a:cubicBezTo>
                  <a:pt x="493" y="0"/>
                  <a:pt x="0" y="1008"/>
                  <a:pt x="0" y="2185"/>
                </a:cubicBezTo>
                <a:cubicBezTo>
                  <a:pt x="0" y="21600"/>
                  <a:pt x="0" y="21600"/>
                  <a:pt x="0" y="21600"/>
                </a:cubicBezTo>
                <a:lnTo>
                  <a:pt x="21600" y="21600"/>
                </a:lnTo>
              </a:path>
            </a:pathLst>
          </a:custGeom>
          <a:solidFill>
            <a:srgbClr val="85CCAA"/>
          </a:solidFill>
          <a:ln>
            <a:noFill/>
          </a:ln>
        </p:spPr>
        <p:txBody>
          <a:bodyPr spcFirstLastPara="1" wrap="square" lIns="45700" tIns="45700" rIns="45700" bIns="45700" anchor="ctr" anchorCtr="0">
            <a:noAutofit/>
          </a:bodyPr>
          <a:lstStyle/>
          <a:p>
            <a:pPr>
              <a:buClr>
                <a:schemeClr val="accent6"/>
              </a:buClr>
              <a:buSzPts val="3600"/>
            </a:pPr>
            <a:endParaRPr sz="3600">
              <a:solidFill>
                <a:schemeClr val="accent6"/>
              </a:solidFill>
              <a:latin typeface="Helvetica Neue"/>
              <a:ea typeface="Helvetica Neue"/>
              <a:cs typeface="Helvetica Neue"/>
              <a:sym typeface="Helvetica Neue"/>
            </a:endParaRPr>
          </a:p>
        </p:txBody>
      </p:sp>
      <p:sp>
        <p:nvSpPr>
          <p:cNvPr id="14" name="Google Shape;246;p48">
            <a:extLst>
              <a:ext uri="{FF2B5EF4-FFF2-40B4-BE49-F238E27FC236}">
                <a16:creationId xmlns:a16="http://schemas.microsoft.com/office/drawing/2014/main" id="{19810805-3829-5BF2-DF63-E1DB094CC9A2}"/>
              </a:ext>
            </a:extLst>
          </p:cNvPr>
          <p:cNvSpPr txBox="1"/>
          <p:nvPr/>
        </p:nvSpPr>
        <p:spPr>
          <a:xfrm>
            <a:off x="1247211" y="3520163"/>
            <a:ext cx="4072200" cy="800400"/>
          </a:xfrm>
          <a:prstGeom prst="rect">
            <a:avLst/>
          </a:prstGeom>
          <a:noFill/>
          <a:ln>
            <a:noFill/>
          </a:ln>
        </p:spPr>
        <p:txBody>
          <a:bodyPr spcFirstLastPara="1" wrap="square" lIns="91400" tIns="91400" rIns="91400" bIns="91400" anchor="t" anchorCtr="0">
            <a:spAutoFit/>
          </a:bodyPr>
          <a:lstStyle/>
          <a:p>
            <a:pPr algn="ctr">
              <a:buClr>
                <a:srgbClr val="FFFFFF"/>
              </a:buClr>
              <a:buSzPts val="4000"/>
            </a:pPr>
            <a:r>
              <a:rPr lang="en-US" sz="4000" b="1" dirty="0">
                <a:solidFill>
                  <a:srgbClr val="FFFFFF"/>
                </a:solidFill>
                <a:latin typeface="Visby CF Heavy" pitchFamily="2" charset="77"/>
                <a:ea typeface="Proxima Nova Semibold"/>
                <a:cs typeface="Proxima Nova Semibold"/>
                <a:sym typeface="Proxima Nova Semibold"/>
              </a:rPr>
              <a:t>SKEPPING</a:t>
            </a:r>
            <a:endParaRPr b="1" dirty="0">
              <a:latin typeface="Visby CF Heavy" pitchFamily="2" charset="77"/>
            </a:endParaRPr>
          </a:p>
        </p:txBody>
      </p:sp>
      <p:sp>
        <p:nvSpPr>
          <p:cNvPr id="15" name="Google Shape;247;p48">
            <a:extLst>
              <a:ext uri="{FF2B5EF4-FFF2-40B4-BE49-F238E27FC236}">
                <a16:creationId xmlns:a16="http://schemas.microsoft.com/office/drawing/2014/main" id="{41B58D5A-F93B-39A8-B943-727051431ABA}"/>
              </a:ext>
            </a:extLst>
          </p:cNvPr>
          <p:cNvSpPr txBox="1"/>
          <p:nvPr/>
        </p:nvSpPr>
        <p:spPr>
          <a:xfrm>
            <a:off x="1303518" y="5181005"/>
            <a:ext cx="3894600" cy="3668640"/>
          </a:xfrm>
          <a:prstGeom prst="rect">
            <a:avLst/>
          </a:prstGeom>
          <a:noFill/>
          <a:ln>
            <a:noFill/>
          </a:ln>
        </p:spPr>
        <p:txBody>
          <a:bodyPr spcFirstLastPara="1" wrap="square" lIns="109700" tIns="109700" rIns="109700" bIns="109700" anchor="t" anchorCtr="0">
            <a:spAutoFit/>
          </a:bodyPr>
          <a:lstStyle/>
          <a:p>
            <a:pPr algn="ctr">
              <a:buClr>
                <a:srgbClr val="FFFFFF"/>
              </a:buClr>
              <a:buSzPts val="3000"/>
            </a:pPr>
            <a:r>
              <a:rPr lang="en-US" sz="3200" b="1" dirty="0">
                <a:solidFill>
                  <a:srgbClr val="FFFFFF"/>
                </a:solidFill>
                <a:latin typeface="Poppins" pitchFamily="2" charset="77"/>
                <a:ea typeface="Proxima Nova"/>
                <a:cs typeface="Poppins" pitchFamily="2" charset="77"/>
                <a:sym typeface="Proxima Nova"/>
              </a:rPr>
              <a:t>GENESIS 1:31 </a:t>
            </a:r>
            <a:endParaRPr lang="en-US" sz="1600" b="1" dirty="0">
              <a:latin typeface="Poppins" pitchFamily="2" charset="77"/>
              <a:ea typeface="Proxima Nova"/>
              <a:cs typeface="Poppins" pitchFamily="2" charset="77"/>
              <a:sym typeface="Proxima Nova"/>
            </a:endParaRPr>
          </a:p>
          <a:p>
            <a:pPr algn="ctr">
              <a:buClr>
                <a:srgbClr val="FFFFFF"/>
              </a:buClr>
              <a:buSzPts val="3000"/>
            </a:pPr>
            <a:endParaRPr lang="en-US" sz="3200" dirty="0">
              <a:solidFill>
                <a:srgbClr val="FFFFFF"/>
              </a:solidFill>
              <a:latin typeface="Poppins" pitchFamily="2" charset="77"/>
              <a:ea typeface="Proxima Nova"/>
              <a:cs typeface="Poppins" pitchFamily="2" charset="77"/>
              <a:sym typeface="Proxima Nova"/>
            </a:endParaRPr>
          </a:p>
          <a:p>
            <a:pPr algn="ctr"/>
            <a:r>
              <a:rPr lang="en-US" sz="3200" baseline="30000" dirty="0">
                <a:solidFill>
                  <a:schemeClr val="bg1"/>
                </a:solidFill>
                <a:latin typeface="Poppins" pitchFamily="2" charset="77"/>
                <a:cs typeface="Poppins" pitchFamily="2" charset="77"/>
              </a:rPr>
              <a:t>31</a:t>
            </a:r>
            <a:r>
              <a:rPr lang="en-US" sz="3200" dirty="0">
                <a:solidFill>
                  <a:schemeClr val="bg1"/>
                </a:solidFill>
                <a:latin typeface="Poppins" pitchFamily="2" charset="77"/>
                <a:cs typeface="Poppins" pitchFamily="2" charset="77"/>
              </a:rPr>
              <a:t> God het </a:t>
            </a:r>
            <a:r>
              <a:rPr lang="en-US" sz="3200" dirty="0" err="1">
                <a:solidFill>
                  <a:schemeClr val="bg1"/>
                </a:solidFill>
                <a:latin typeface="Poppins" pitchFamily="2" charset="77"/>
                <a:cs typeface="Poppins" pitchFamily="2" charset="77"/>
              </a:rPr>
              <a:t>na</a:t>
            </a:r>
            <a:r>
              <a:rPr lang="en-US" sz="3200" dirty="0">
                <a:solidFill>
                  <a:schemeClr val="bg1"/>
                </a:solidFill>
                <a:latin typeface="Poppins" pitchFamily="2" charset="77"/>
                <a:cs typeface="Poppins" pitchFamily="2" charset="77"/>
              </a:rPr>
              <a:t> </a:t>
            </a:r>
            <a:r>
              <a:rPr lang="en-US" sz="3200" dirty="0" err="1">
                <a:solidFill>
                  <a:schemeClr val="bg1"/>
                </a:solidFill>
                <a:latin typeface="Poppins" pitchFamily="2" charset="77"/>
                <a:cs typeface="Poppins" pitchFamily="2" charset="77"/>
              </a:rPr>
              <a:t>alles</a:t>
            </a:r>
            <a:r>
              <a:rPr lang="en-US" sz="3200" dirty="0">
                <a:solidFill>
                  <a:schemeClr val="bg1"/>
                </a:solidFill>
                <a:latin typeface="Poppins" pitchFamily="2" charset="77"/>
                <a:cs typeface="Poppins" pitchFamily="2" charset="77"/>
              </a:rPr>
              <a:t> </a:t>
            </a:r>
            <a:r>
              <a:rPr lang="en-US" sz="3200" dirty="0" err="1">
                <a:solidFill>
                  <a:schemeClr val="bg1"/>
                </a:solidFill>
                <a:latin typeface="Poppins" pitchFamily="2" charset="77"/>
                <a:cs typeface="Poppins" pitchFamily="2" charset="77"/>
              </a:rPr>
              <a:t>gekyk</a:t>
            </a:r>
            <a:r>
              <a:rPr lang="en-US" sz="3200" dirty="0">
                <a:solidFill>
                  <a:schemeClr val="bg1"/>
                </a:solidFill>
                <a:latin typeface="Poppins" pitchFamily="2" charset="77"/>
                <a:cs typeface="Poppins" pitchFamily="2" charset="77"/>
              </a:rPr>
              <a:t> wat Hy </a:t>
            </a:r>
            <a:r>
              <a:rPr lang="en-US" sz="3200" dirty="0" err="1">
                <a:solidFill>
                  <a:schemeClr val="bg1"/>
                </a:solidFill>
                <a:latin typeface="Poppins" pitchFamily="2" charset="77"/>
                <a:cs typeface="Poppins" pitchFamily="2" charset="77"/>
              </a:rPr>
              <a:t>gemaak</a:t>
            </a:r>
            <a:r>
              <a:rPr lang="en-US" sz="3200" dirty="0">
                <a:solidFill>
                  <a:schemeClr val="bg1"/>
                </a:solidFill>
                <a:latin typeface="Poppins" pitchFamily="2" charset="77"/>
                <a:cs typeface="Poppins" pitchFamily="2" charset="77"/>
              </a:rPr>
              <a:t> het, </a:t>
            </a:r>
            <a:r>
              <a:rPr lang="en-US" sz="3200" dirty="0" err="1">
                <a:solidFill>
                  <a:schemeClr val="bg1"/>
                </a:solidFill>
                <a:latin typeface="Poppins" pitchFamily="2" charset="77"/>
                <a:cs typeface="Poppins" pitchFamily="2" charset="77"/>
              </a:rPr>
              <a:t>en</a:t>
            </a:r>
            <a:r>
              <a:rPr lang="en-US" sz="3200" dirty="0">
                <a:solidFill>
                  <a:schemeClr val="bg1"/>
                </a:solidFill>
                <a:latin typeface="Poppins" pitchFamily="2" charset="77"/>
                <a:cs typeface="Poppins" pitchFamily="2" charset="77"/>
              </a:rPr>
              <a:t> </a:t>
            </a:r>
            <a:r>
              <a:rPr lang="en-US" sz="3200" dirty="0" err="1">
                <a:solidFill>
                  <a:schemeClr val="bg1"/>
                </a:solidFill>
                <a:latin typeface="Poppins" pitchFamily="2" charset="77"/>
                <a:cs typeface="Poppins" pitchFamily="2" charset="77"/>
              </a:rPr>
              <a:t>kyk</a:t>
            </a:r>
            <a:r>
              <a:rPr lang="en-US" sz="3200" dirty="0">
                <a:solidFill>
                  <a:schemeClr val="bg1"/>
                </a:solidFill>
                <a:latin typeface="Poppins" pitchFamily="2" charset="77"/>
                <a:cs typeface="Poppins" pitchFamily="2" charset="77"/>
              </a:rPr>
              <a:t>, </a:t>
            </a:r>
            <a:r>
              <a:rPr lang="en-US" sz="3200" dirty="0" err="1">
                <a:solidFill>
                  <a:schemeClr val="bg1"/>
                </a:solidFill>
                <a:latin typeface="Poppins" pitchFamily="2" charset="77"/>
                <a:cs typeface="Poppins" pitchFamily="2" charset="77"/>
              </a:rPr>
              <a:t>dit</a:t>
            </a:r>
            <a:r>
              <a:rPr lang="en-US" sz="3200" dirty="0">
                <a:solidFill>
                  <a:schemeClr val="bg1"/>
                </a:solidFill>
                <a:latin typeface="Poppins" pitchFamily="2" charset="77"/>
                <a:cs typeface="Poppins" pitchFamily="2" charset="77"/>
              </a:rPr>
              <a:t> was </a:t>
            </a:r>
            <a:r>
              <a:rPr lang="en-US" sz="3200" dirty="0" err="1">
                <a:solidFill>
                  <a:schemeClr val="bg1"/>
                </a:solidFill>
                <a:latin typeface="Poppins" pitchFamily="2" charset="77"/>
                <a:cs typeface="Poppins" pitchFamily="2" charset="77"/>
              </a:rPr>
              <a:t>baie</a:t>
            </a:r>
            <a:r>
              <a:rPr lang="en-US" sz="3200" dirty="0">
                <a:solidFill>
                  <a:schemeClr val="bg1"/>
                </a:solidFill>
                <a:latin typeface="Poppins" pitchFamily="2" charset="77"/>
                <a:cs typeface="Poppins" pitchFamily="2" charset="77"/>
              </a:rPr>
              <a:t> </a:t>
            </a:r>
            <a:r>
              <a:rPr lang="en-US" sz="3200" dirty="0" err="1">
                <a:solidFill>
                  <a:schemeClr val="bg1"/>
                </a:solidFill>
                <a:latin typeface="Poppins" pitchFamily="2" charset="77"/>
                <a:cs typeface="Poppins" pitchFamily="2" charset="77"/>
              </a:rPr>
              <a:t>goed</a:t>
            </a:r>
            <a:r>
              <a:rPr lang="en-US" sz="3200" dirty="0">
                <a:solidFill>
                  <a:schemeClr val="bg1"/>
                </a:solidFill>
                <a:latin typeface="Poppins" pitchFamily="2" charset="77"/>
                <a:cs typeface="Poppins" pitchFamily="2" charset="77"/>
              </a:rPr>
              <a:t>.”</a:t>
            </a:r>
          </a:p>
        </p:txBody>
      </p:sp>
      <p:sp>
        <p:nvSpPr>
          <p:cNvPr id="16" name="Google Shape;248;p48">
            <a:extLst>
              <a:ext uri="{FF2B5EF4-FFF2-40B4-BE49-F238E27FC236}">
                <a16:creationId xmlns:a16="http://schemas.microsoft.com/office/drawing/2014/main" id="{FF56B2D9-F429-5401-BE8F-03C8B576F8D9}"/>
              </a:ext>
            </a:extLst>
          </p:cNvPr>
          <p:cNvSpPr txBox="1"/>
          <p:nvPr/>
        </p:nvSpPr>
        <p:spPr>
          <a:xfrm>
            <a:off x="1231310" y="4229963"/>
            <a:ext cx="4072200" cy="692700"/>
          </a:xfrm>
          <a:prstGeom prst="rect">
            <a:avLst/>
          </a:prstGeom>
          <a:noFill/>
          <a:ln>
            <a:noFill/>
          </a:ln>
        </p:spPr>
        <p:txBody>
          <a:bodyPr spcFirstLastPara="1" wrap="square" lIns="91400" tIns="91400" rIns="91400" bIns="91400" anchor="t" anchorCtr="0">
            <a:spAutoFit/>
          </a:bodyPr>
          <a:lstStyle/>
          <a:p>
            <a:pPr algn="ctr">
              <a:buClr>
                <a:srgbClr val="FFFFFF"/>
              </a:buClr>
              <a:buSzPts val="3300"/>
            </a:pPr>
            <a:r>
              <a:rPr lang="en-US" sz="3300" dirty="0">
                <a:solidFill>
                  <a:srgbClr val="FFFFFF"/>
                </a:solidFill>
                <a:latin typeface="Proxima Nova"/>
                <a:ea typeface="Proxima Nova"/>
                <a:cs typeface="Proxima Nova"/>
                <a:sym typeface="Proxima Nova"/>
              </a:rPr>
              <a:t>“</a:t>
            </a:r>
            <a:r>
              <a:rPr lang="en-US" sz="3300" dirty="0" err="1">
                <a:solidFill>
                  <a:srgbClr val="FFFFFF"/>
                </a:solidFill>
                <a:latin typeface="Visby CF" pitchFamily="2" charset="77"/>
                <a:ea typeface="Proxima Nova"/>
                <a:cs typeface="Proxima Nova"/>
                <a:sym typeface="Proxima Nova"/>
              </a:rPr>
              <a:t>Oorspronklik</a:t>
            </a:r>
            <a:r>
              <a:rPr lang="en-US" sz="3300" dirty="0">
                <a:solidFill>
                  <a:srgbClr val="FFFFFF"/>
                </a:solidFill>
                <a:latin typeface="Proxima Nova"/>
                <a:ea typeface="Proxima Nova"/>
                <a:cs typeface="Proxima Nova"/>
                <a:sym typeface="Proxima Nova"/>
              </a:rPr>
              <a:t>”</a:t>
            </a:r>
            <a:endParaRPr dirty="0">
              <a:latin typeface="Proxima Nova"/>
              <a:ea typeface="Proxima Nova"/>
              <a:cs typeface="Proxima Nova"/>
              <a:sym typeface="Proxima Nova"/>
            </a:endParaRPr>
          </a:p>
        </p:txBody>
      </p:sp>
      <p:sp>
        <p:nvSpPr>
          <p:cNvPr id="17" name="Google Shape;249;p48">
            <a:extLst>
              <a:ext uri="{FF2B5EF4-FFF2-40B4-BE49-F238E27FC236}">
                <a16:creationId xmlns:a16="http://schemas.microsoft.com/office/drawing/2014/main" id="{05C4BD92-1B28-5326-77CA-0F0028C4C509}"/>
              </a:ext>
            </a:extLst>
          </p:cNvPr>
          <p:cNvSpPr txBox="1"/>
          <p:nvPr/>
        </p:nvSpPr>
        <p:spPr>
          <a:xfrm>
            <a:off x="5579859" y="4229963"/>
            <a:ext cx="4072200" cy="692700"/>
          </a:xfrm>
          <a:prstGeom prst="rect">
            <a:avLst/>
          </a:prstGeom>
          <a:noFill/>
          <a:ln>
            <a:noFill/>
          </a:ln>
        </p:spPr>
        <p:txBody>
          <a:bodyPr spcFirstLastPara="1" wrap="square" lIns="91400" tIns="91400" rIns="91400" bIns="91400" anchor="t" anchorCtr="0">
            <a:spAutoFit/>
          </a:bodyPr>
          <a:lstStyle/>
          <a:p>
            <a:pPr algn="ctr">
              <a:buClr>
                <a:srgbClr val="FFFFFF"/>
              </a:buClr>
              <a:buSzPts val="3300"/>
            </a:pPr>
            <a:r>
              <a:rPr lang="en-US" sz="3300" dirty="0">
                <a:solidFill>
                  <a:srgbClr val="FFFFFF"/>
                </a:solidFill>
                <a:latin typeface="Proxima Nova"/>
                <a:ea typeface="Proxima Nova"/>
                <a:cs typeface="Proxima Nova"/>
                <a:sym typeface="Proxima Nova"/>
              </a:rPr>
              <a:t>“</a:t>
            </a:r>
            <a:r>
              <a:rPr lang="en-US" sz="3300" dirty="0" err="1">
                <a:solidFill>
                  <a:srgbClr val="FFFFFF"/>
                </a:solidFill>
                <a:latin typeface="Visby CF" pitchFamily="2" charset="77"/>
                <a:ea typeface="Proxima Nova"/>
                <a:cs typeface="Proxima Nova"/>
                <a:sym typeface="Proxima Nova"/>
              </a:rPr>
              <a:t>Tekort</a:t>
            </a:r>
            <a:r>
              <a:rPr lang="en-US" sz="3300" dirty="0">
                <a:solidFill>
                  <a:srgbClr val="FFFFFF"/>
                </a:solidFill>
                <a:latin typeface="Proxima Nova"/>
                <a:ea typeface="Proxima Nova"/>
                <a:cs typeface="Proxima Nova"/>
                <a:sym typeface="Proxima Nova"/>
              </a:rPr>
              <a:t>”</a:t>
            </a:r>
            <a:endParaRPr dirty="0">
              <a:latin typeface="Proxima Nova"/>
              <a:ea typeface="Proxima Nova"/>
              <a:cs typeface="Proxima Nova"/>
              <a:sym typeface="Proxima Nova"/>
            </a:endParaRPr>
          </a:p>
        </p:txBody>
      </p:sp>
      <p:sp>
        <p:nvSpPr>
          <p:cNvPr id="18" name="Google Shape;250;p48">
            <a:extLst>
              <a:ext uri="{FF2B5EF4-FFF2-40B4-BE49-F238E27FC236}">
                <a16:creationId xmlns:a16="http://schemas.microsoft.com/office/drawing/2014/main" id="{2517DF1F-B851-006D-AB09-755AF476E40F}"/>
              </a:ext>
            </a:extLst>
          </p:cNvPr>
          <p:cNvSpPr txBox="1"/>
          <p:nvPr/>
        </p:nvSpPr>
        <p:spPr>
          <a:xfrm>
            <a:off x="9912475" y="4195750"/>
            <a:ext cx="4072200" cy="692700"/>
          </a:xfrm>
          <a:prstGeom prst="rect">
            <a:avLst/>
          </a:prstGeom>
          <a:noFill/>
          <a:ln>
            <a:noFill/>
          </a:ln>
        </p:spPr>
        <p:txBody>
          <a:bodyPr spcFirstLastPara="1" wrap="square" lIns="91400" tIns="91400" rIns="91400" bIns="91400" anchor="t" anchorCtr="0">
            <a:spAutoFit/>
          </a:bodyPr>
          <a:lstStyle/>
          <a:p>
            <a:pPr algn="ctr">
              <a:buClr>
                <a:srgbClr val="FFFFFF"/>
              </a:buClr>
              <a:buSzPts val="3300"/>
            </a:pPr>
            <a:r>
              <a:rPr lang="en-US" sz="3300" dirty="0">
                <a:solidFill>
                  <a:srgbClr val="FFFFFF"/>
                </a:solidFill>
                <a:latin typeface="Proxima Nova"/>
                <a:ea typeface="Proxima Nova"/>
                <a:cs typeface="Proxima Nova"/>
                <a:sym typeface="Proxima Nova"/>
              </a:rPr>
              <a:t>“</a:t>
            </a:r>
            <a:r>
              <a:rPr lang="en-US" sz="3300" dirty="0">
                <a:solidFill>
                  <a:srgbClr val="FFFFFF"/>
                </a:solidFill>
                <a:latin typeface="Visby CF" pitchFamily="2" charset="77"/>
                <a:ea typeface="Proxima Nova"/>
                <a:cs typeface="Proxima Nova"/>
                <a:sym typeface="Proxima Nova"/>
              </a:rPr>
              <a:t>Redding</a:t>
            </a:r>
            <a:r>
              <a:rPr lang="en-US" sz="3300" dirty="0">
                <a:solidFill>
                  <a:srgbClr val="FFFFFF"/>
                </a:solidFill>
                <a:latin typeface="Proxima Nova"/>
                <a:ea typeface="Proxima Nova"/>
                <a:cs typeface="Proxima Nova"/>
                <a:sym typeface="Proxima Nova"/>
              </a:rPr>
              <a:t>”</a:t>
            </a:r>
            <a:endParaRPr dirty="0">
              <a:latin typeface="Proxima Nova"/>
              <a:ea typeface="Proxima Nova"/>
              <a:cs typeface="Proxima Nova"/>
              <a:sym typeface="Proxima Nova"/>
            </a:endParaRPr>
          </a:p>
        </p:txBody>
      </p:sp>
      <p:sp>
        <p:nvSpPr>
          <p:cNvPr id="19" name="Google Shape;251;p48">
            <a:extLst>
              <a:ext uri="{FF2B5EF4-FFF2-40B4-BE49-F238E27FC236}">
                <a16:creationId xmlns:a16="http://schemas.microsoft.com/office/drawing/2014/main" id="{C8FB1DA0-212C-445B-852A-9B257ED2F105}"/>
              </a:ext>
            </a:extLst>
          </p:cNvPr>
          <p:cNvSpPr txBox="1"/>
          <p:nvPr/>
        </p:nvSpPr>
        <p:spPr>
          <a:xfrm>
            <a:off x="5569251" y="5181005"/>
            <a:ext cx="3894600" cy="4161083"/>
          </a:xfrm>
          <a:prstGeom prst="rect">
            <a:avLst/>
          </a:prstGeom>
          <a:noFill/>
          <a:ln>
            <a:noFill/>
          </a:ln>
        </p:spPr>
        <p:txBody>
          <a:bodyPr spcFirstLastPara="1" wrap="square" lIns="109700" tIns="109700" rIns="109700" bIns="109700" anchor="t" anchorCtr="0">
            <a:spAutoFit/>
          </a:bodyPr>
          <a:lstStyle/>
          <a:p>
            <a:pPr algn="ctr">
              <a:buClr>
                <a:srgbClr val="FFFFFF"/>
              </a:buClr>
              <a:buSzPts val="3000"/>
            </a:pPr>
            <a:r>
              <a:rPr lang="en-US" sz="3200" b="1" dirty="0">
                <a:solidFill>
                  <a:srgbClr val="FFFFFF"/>
                </a:solidFill>
                <a:latin typeface="Poppins" pitchFamily="2" charset="77"/>
                <a:ea typeface="Proxima Nova"/>
                <a:cs typeface="Poppins" pitchFamily="2" charset="77"/>
                <a:sym typeface="Proxima Nova"/>
              </a:rPr>
              <a:t>ROMEINE 3:23</a:t>
            </a:r>
          </a:p>
          <a:p>
            <a:pPr algn="ctr">
              <a:buClr>
                <a:srgbClr val="FFFFFF"/>
              </a:buClr>
              <a:buSzPts val="3000"/>
            </a:pPr>
            <a:endParaRPr lang="en-US" sz="3200" dirty="0">
              <a:latin typeface="Poppins" pitchFamily="2" charset="77"/>
              <a:ea typeface="Proxima Nova"/>
              <a:cs typeface="Poppins" pitchFamily="2" charset="77"/>
              <a:sym typeface="Proxima Nova"/>
            </a:endParaRPr>
          </a:p>
          <a:p>
            <a:pPr algn="ctr">
              <a:buClr>
                <a:srgbClr val="FFFFFF"/>
              </a:buClr>
              <a:buSzPts val="3000"/>
            </a:pPr>
            <a:r>
              <a:rPr lang="en-US" sz="3200" dirty="0">
                <a:solidFill>
                  <a:srgbClr val="FFFFFF"/>
                </a:solidFill>
                <a:latin typeface="Poppins" pitchFamily="2" charset="77"/>
                <a:ea typeface="Proxima Nova"/>
                <a:cs typeface="Poppins" pitchFamily="2" charset="77"/>
                <a:sym typeface="Proxima Nova"/>
              </a:rPr>
              <a:t> </a:t>
            </a:r>
          </a:p>
          <a:p>
            <a:pPr algn="ctr">
              <a:buClr>
                <a:srgbClr val="FFFFFF"/>
              </a:buClr>
              <a:buSzPts val="3000"/>
            </a:pPr>
            <a:r>
              <a:rPr lang="en-US" sz="3200" baseline="30000" dirty="0">
                <a:solidFill>
                  <a:schemeClr val="bg1"/>
                </a:solidFill>
                <a:latin typeface="Poppins" pitchFamily="2" charset="77"/>
                <a:cs typeface="Poppins" pitchFamily="2" charset="77"/>
              </a:rPr>
              <a:t>23</a:t>
            </a:r>
            <a:r>
              <a:rPr lang="en-US" sz="3200" dirty="0">
                <a:solidFill>
                  <a:schemeClr val="bg1"/>
                </a:solidFill>
                <a:latin typeface="Poppins" pitchFamily="2" charset="77"/>
                <a:cs typeface="Poppins" pitchFamily="2" charset="77"/>
              </a:rPr>
              <a:t> </a:t>
            </a:r>
            <a:r>
              <a:rPr lang="en-US" sz="3200" dirty="0" err="1">
                <a:solidFill>
                  <a:schemeClr val="bg1"/>
                </a:solidFill>
                <a:latin typeface="Poppins" pitchFamily="2" charset="77"/>
                <a:cs typeface="Poppins" pitchFamily="2" charset="77"/>
              </a:rPr>
              <a:t>Almal</a:t>
            </a:r>
            <a:r>
              <a:rPr lang="en-US" sz="3200" dirty="0">
                <a:solidFill>
                  <a:schemeClr val="bg1"/>
                </a:solidFill>
                <a:latin typeface="Poppins" pitchFamily="2" charset="77"/>
                <a:cs typeface="Poppins" pitchFamily="2" charset="77"/>
              </a:rPr>
              <a:t> het </a:t>
            </a:r>
            <a:r>
              <a:rPr lang="en-US" sz="3200" dirty="0" err="1">
                <a:solidFill>
                  <a:schemeClr val="bg1"/>
                </a:solidFill>
                <a:latin typeface="Poppins" pitchFamily="2" charset="77"/>
                <a:cs typeface="Poppins" pitchFamily="2" charset="77"/>
              </a:rPr>
              <a:t>trouens</a:t>
            </a:r>
            <a:r>
              <a:rPr lang="en-US" sz="3200" dirty="0">
                <a:solidFill>
                  <a:schemeClr val="bg1"/>
                </a:solidFill>
                <a:latin typeface="Poppins" pitchFamily="2" charset="77"/>
                <a:cs typeface="Poppins" pitchFamily="2" charset="77"/>
              </a:rPr>
              <a:t> </a:t>
            </a:r>
            <a:r>
              <a:rPr lang="en-US" sz="3200" dirty="0" err="1">
                <a:solidFill>
                  <a:schemeClr val="bg1"/>
                </a:solidFill>
                <a:latin typeface="Poppins" pitchFamily="2" charset="77"/>
                <a:cs typeface="Poppins" pitchFamily="2" charset="77"/>
              </a:rPr>
              <a:t>gesondig</a:t>
            </a:r>
            <a:r>
              <a:rPr lang="en-US" sz="3200" dirty="0">
                <a:solidFill>
                  <a:schemeClr val="bg1"/>
                </a:solidFill>
                <a:latin typeface="Poppins" pitchFamily="2" charset="77"/>
                <a:cs typeface="Poppins" pitchFamily="2" charset="77"/>
              </a:rPr>
              <a:t>, </a:t>
            </a:r>
            <a:r>
              <a:rPr lang="en-US" sz="3200" dirty="0" err="1">
                <a:solidFill>
                  <a:schemeClr val="bg1"/>
                </a:solidFill>
                <a:latin typeface="Poppins" pitchFamily="2" charset="77"/>
                <a:cs typeface="Poppins" pitchFamily="2" charset="77"/>
              </a:rPr>
              <a:t>en</a:t>
            </a:r>
            <a:r>
              <a:rPr lang="en-US" sz="3200" dirty="0">
                <a:solidFill>
                  <a:schemeClr val="bg1"/>
                </a:solidFill>
                <a:latin typeface="Poppins" pitchFamily="2" charset="77"/>
                <a:cs typeface="Poppins" pitchFamily="2" charset="77"/>
              </a:rPr>
              <a:t> die </a:t>
            </a:r>
            <a:r>
              <a:rPr lang="en-US" sz="3200" dirty="0" err="1">
                <a:solidFill>
                  <a:schemeClr val="bg1"/>
                </a:solidFill>
                <a:latin typeface="Poppins" pitchFamily="2" charset="77"/>
                <a:cs typeface="Poppins" pitchFamily="2" charset="77"/>
              </a:rPr>
              <a:t>eer</a:t>
            </a:r>
            <a:r>
              <a:rPr lang="en-US" sz="3200" dirty="0">
                <a:solidFill>
                  <a:schemeClr val="bg1"/>
                </a:solidFill>
                <a:latin typeface="Poppins" pitchFamily="2" charset="77"/>
                <a:cs typeface="Poppins" pitchFamily="2" charset="77"/>
              </a:rPr>
              <a:t> </a:t>
            </a:r>
            <a:r>
              <a:rPr lang="en-US" sz="3200" dirty="0" err="1">
                <a:solidFill>
                  <a:schemeClr val="bg1"/>
                </a:solidFill>
                <a:latin typeface="Poppins" pitchFamily="2" charset="77"/>
                <a:cs typeface="Poppins" pitchFamily="2" charset="77"/>
              </a:rPr>
              <a:t>aan</a:t>
            </a:r>
            <a:r>
              <a:rPr lang="en-US" sz="3200" dirty="0">
                <a:solidFill>
                  <a:schemeClr val="bg1"/>
                </a:solidFill>
                <a:latin typeface="Poppins" pitchFamily="2" charset="77"/>
                <a:cs typeface="Poppins" pitchFamily="2" charset="77"/>
              </a:rPr>
              <a:t> God </a:t>
            </a:r>
            <a:r>
              <a:rPr lang="en-US" sz="3200" dirty="0" err="1">
                <a:solidFill>
                  <a:schemeClr val="bg1"/>
                </a:solidFill>
                <a:latin typeface="Poppins" pitchFamily="2" charset="77"/>
                <a:cs typeface="Poppins" pitchFamily="2" charset="77"/>
              </a:rPr>
              <a:t>ontbreek</a:t>
            </a:r>
            <a:r>
              <a:rPr lang="en-US" sz="3200" dirty="0">
                <a:solidFill>
                  <a:schemeClr val="bg1"/>
                </a:solidFill>
                <a:latin typeface="Poppins" pitchFamily="2" charset="77"/>
                <a:cs typeface="Poppins" pitchFamily="2" charset="77"/>
              </a:rPr>
              <a:t> by </a:t>
            </a:r>
            <a:r>
              <a:rPr lang="en-US" sz="3200" dirty="0" err="1">
                <a:solidFill>
                  <a:schemeClr val="bg1"/>
                </a:solidFill>
                <a:latin typeface="Poppins" pitchFamily="2" charset="77"/>
                <a:cs typeface="Poppins" pitchFamily="2" charset="77"/>
              </a:rPr>
              <a:t>hulle</a:t>
            </a:r>
            <a:r>
              <a:rPr lang="en-US" sz="3200" dirty="0">
                <a:solidFill>
                  <a:schemeClr val="bg1"/>
                </a:solidFill>
                <a:latin typeface="Poppins" pitchFamily="2" charset="77"/>
                <a:cs typeface="Poppins" pitchFamily="2" charset="77"/>
              </a:rPr>
              <a:t>;</a:t>
            </a:r>
            <a:endParaRPr lang="en-US" sz="3200" dirty="0">
              <a:solidFill>
                <a:schemeClr val="bg1"/>
              </a:solidFill>
              <a:latin typeface="Poppins" pitchFamily="2" charset="77"/>
              <a:ea typeface="Proxima Nova"/>
              <a:cs typeface="Poppins" pitchFamily="2" charset="77"/>
              <a:sym typeface="Proxima Nova"/>
            </a:endParaRPr>
          </a:p>
        </p:txBody>
      </p:sp>
      <p:sp>
        <p:nvSpPr>
          <p:cNvPr id="20" name="Google Shape;252;p48">
            <a:extLst>
              <a:ext uri="{FF2B5EF4-FFF2-40B4-BE49-F238E27FC236}">
                <a16:creationId xmlns:a16="http://schemas.microsoft.com/office/drawing/2014/main" id="{B60F55AE-1475-1137-0F5F-A57DD0E286E0}"/>
              </a:ext>
            </a:extLst>
          </p:cNvPr>
          <p:cNvSpPr txBox="1"/>
          <p:nvPr/>
        </p:nvSpPr>
        <p:spPr>
          <a:xfrm>
            <a:off x="10010296" y="5163225"/>
            <a:ext cx="3894600" cy="5638410"/>
          </a:xfrm>
          <a:prstGeom prst="rect">
            <a:avLst/>
          </a:prstGeom>
          <a:noFill/>
          <a:ln>
            <a:noFill/>
          </a:ln>
        </p:spPr>
        <p:txBody>
          <a:bodyPr spcFirstLastPara="1" wrap="square" lIns="109700" tIns="109700" rIns="109700" bIns="109700" anchor="t" anchorCtr="0">
            <a:spAutoFit/>
          </a:bodyPr>
          <a:lstStyle/>
          <a:p>
            <a:pPr algn="ctr">
              <a:buClr>
                <a:srgbClr val="FFFFFF"/>
              </a:buClr>
              <a:buSzPts val="3000"/>
            </a:pPr>
            <a:r>
              <a:rPr lang="en-US" sz="3200" b="1" dirty="0">
                <a:solidFill>
                  <a:srgbClr val="FFFFFF"/>
                </a:solidFill>
                <a:latin typeface="Poppins" pitchFamily="2" charset="77"/>
                <a:ea typeface="Proxima Nova"/>
                <a:cs typeface="Poppins" pitchFamily="2" charset="77"/>
                <a:sym typeface="Proxima Nova"/>
              </a:rPr>
              <a:t>1 KORINTIËRS 1:30</a:t>
            </a:r>
            <a:endParaRPr lang="en-US" sz="1600" b="1" dirty="0">
              <a:latin typeface="Poppins" pitchFamily="2" charset="77"/>
              <a:ea typeface="Proxima Nova"/>
              <a:cs typeface="Poppins" pitchFamily="2" charset="77"/>
              <a:sym typeface="Proxima Nova"/>
            </a:endParaRPr>
          </a:p>
          <a:p>
            <a:pPr algn="ctr">
              <a:buClr>
                <a:srgbClr val="FFFFFF"/>
              </a:buClr>
              <a:buSzPts val="3000"/>
            </a:pPr>
            <a:endParaRPr lang="en-US" sz="3200" dirty="0">
              <a:solidFill>
                <a:srgbClr val="FFFFFF"/>
              </a:solidFill>
              <a:latin typeface="Poppins" pitchFamily="2" charset="77"/>
              <a:ea typeface="Proxima Nova"/>
              <a:cs typeface="Poppins" pitchFamily="2" charset="77"/>
              <a:sym typeface="Proxima Nova"/>
            </a:endParaRPr>
          </a:p>
          <a:p>
            <a:pPr algn="ctr">
              <a:buClr>
                <a:srgbClr val="FFFFFF"/>
              </a:buClr>
              <a:buSzPts val="3000"/>
            </a:pPr>
            <a:r>
              <a:rPr lang="en-US" sz="3200" baseline="30000" dirty="0">
                <a:solidFill>
                  <a:srgbClr val="FFFFFF"/>
                </a:solidFill>
                <a:latin typeface="Poppins" pitchFamily="2" charset="77"/>
                <a:ea typeface="Proxima Nova"/>
                <a:cs typeface="Poppins" pitchFamily="2" charset="77"/>
                <a:sym typeface="Proxima Nova"/>
              </a:rPr>
              <a:t>30</a:t>
            </a:r>
            <a:r>
              <a:rPr lang="en-US" sz="3200" dirty="0">
                <a:solidFill>
                  <a:srgbClr val="FFFFFF"/>
                </a:solidFill>
                <a:latin typeface="Poppins" pitchFamily="2" charset="77"/>
                <a:ea typeface="Proxima Nova"/>
                <a:cs typeface="Poppins" pitchFamily="2" charset="77"/>
                <a:sym typeface="Proxima Nova"/>
              </a:rPr>
              <a:t>Deur Hom is </a:t>
            </a:r>
            <a:r>
              <a:rPr lang="en-US" sz="3200" dirty="0" err="1">
                <a:solidFill>
                  <a:srgbClr val="FFFFFF"/>
                </a:solidFill>
                <a:latin typeface="Poppins" pitchFamily="2" charset="77"/>
                <a:ea typeface="Proxima Nova"/>
                <a:cs typeface="Poppins" pitchFamily="2" charset="77"/>
                <a:sym typeface="Proxima Nova"/>
              </a:rPr>
              <a:t>julle</a:t>
            </a:r>
            <a:r>
              <a:rPr lang="en-US" sz="3200" dirty="0">
                <a:solidFill>
                  <a:srgbClr val="FFFFFF"/>
                </a:solidFill>
                <a:latin typeface="Poppins" pitchFamily="2" charset="77"/>
                <a:ea typeface="Proxima Nova"/>
                <a:cs typeface="Poppins" pitchFamily="2" charset="77"/>
                <a:sym typeface="Proxima Nova"/>
              </a:rPr>
              <a:t> in Christus Jesus, wat vir </a:t>
            </a:r>
            <a:r>
              <a:rPr lang="en-US" sz="3200" dirty="0" err="1">
                <a:solidFill>
                  <a:srgbClr val="FFFFFF"/>
                </a:solidFill>
                <a:latin typeface="Poppins" pitchFamily="2" charset="77"/>
                <a:ea typeface="Proxima Nova"/>
                <a:cs typeface="Poppins" pitchFamily="2" charset="77"/>
                <a:sym typeface="Proxima Nova"/>
              </a:rPr>
              <a:t>ons</a:t>
            </a:r>
            <a:r>
              <a:rPr lang="en-US" sz="3200" dirty="0">
                <a:solidFill>
                  <a:srgbClr val="FFFFFF"/>
                </a:solidFill>
                <a:latin typeface="Poppins" pitchFamily="2" charset="77"/>
                <a:ea typeface="Proxima Nova"/>
                <a:cs typeface="Poppins" pitchFamily="2" charset="77"/>
                <a:sym typeface="Proxima Nova"/>
              </a:rPr>
              <a:t> die </a:t>
            </a:r>
            <a:r>
              <a:rPr lang="en-US" sz="3200" dirty="0" err="1">
                <a:solidFill>
                  <a:srgbClr val="FFFFFF"/>
                </a:solidFill>
                <a:latin typeface="Poppins" pitchFamily="2" charset="77"/>
                <a:ea typeface="Proxima Nova"/>
                <a:cs typeface="Poppins" pitchFamily="2" charset="77"/>
                <a:sym typeface="Proxima Nova"/>
              </a:rPr>
              <a:t>wysheid</a:t>
            </a:r>
            <a:r>
              <a:rPr lang="en-US" sz="3200" dirty="0">
                <a:solidFill>
                  <a:srgbClr val="FFFFFF"/>
                </a:solidFill>
                <a:latin typeface="Poppins" pitchFamily="2" charset="77"/>
                <a:ea typeface="Proxima Nova"/>
                <a:cs typeface="Poppins" pitchFamily="2" charset="77"/>
                <a:sym typeface="Proxima Nova"/>
              </a:rPr>
              <a:t> </a:t>
            </a:r>
            <a:r>
              <a:rPr lang="en-US" sz="3200" dirty="0" err="1">
                <a:solidFill>
                  <a:srgbClr val="FFFFFF"/>
                </a:solidFill>
                <a:latin typeface="Poppins" pitchFamily="2" charset="77"/>
                <a:ea typeface="Proxima Nova"/>
                <a:cs typeface="Poppins" pitchFamily="2" charset="77"/>
                <a:sym typeface="Proxima Nova"/>
              </a:rPr>
              <a:t>geword</a:t>
            </a:r>
            <a:r>
              <a:rPr lang="en-US" sz="3200" dirty="0">
                <a:solidFill>
                  <a:srgbClr val="FFFFFF"/>
                </a:solidFill>
                <a:latin typeface="Poppins" pitchFamily="2" charset="77"/>
                <a:ea typeface="Proxima Nova"/>
                <a:cs typeface="Poppins" pitchFamily="2" charset="77"/>
                <a:sym typeface="Proxima Nova"/>
              </a:rPr>
              <a:t> het wat van God </a:t>
            </a:r>
            <a:r>
              <a:rPr lang="en-US" sz="3200" dirty="0" err="1">
                <a:solidFill>
                  <a:srgbClr val="FFFFFF"/>
                </a:solidFill>
                <a:latin typeface="Poppins" pitchFamily="2" charset="77"/>
                <a:ea typeface="Proxima Nova"/>
                <a:cs typeface="Poppins" pitchFamily="2" charset="77"/>
                <a:sym typeface="Proxima Nova"/>
              </a:rPr>
              <a:t>kom</a:t>
            </a:r>
            <a:r>
              <a:rPr lang="en-US" sz="3200" dirty="0">
                <a:solidFill>
                  <a:srgbClr val="FFFFFF"/>
                </a:solidFill>
                <a:latin typeface="Poppins" pitchFamily="2" charset="77"/>
                <a:ea typeface="Proxima Nova"/>
                <a:cs typeface="Poppins" pitchFamily="2" charset="77"/>
                <a:sym typeface="Proxima Nova"/>
              </a:rPr>
              <a:t>, </a:t>
            </a:r>
            <a:r>
              <a:rPr lang="en-US" sz="3200" dirty="0" err="1">
                <a:solidFill>
                  <a:srgbClr val="FFFFFF"/>
                </a:solidFill>
                <a:latin typeface="Poppins" pitchFamily="2" charset="77"/>
                <a:ea typeface="Proxima Nova"/>
                <a:cs typeface="Poppins" pitchFamily="2" charset="77"/>
                <a:sym typeface="Proxima Nova"/>
              </a:rPr>
              <a:t>regverdiging</a:t>
            </a:r>
            <a:r>
              <a:rPr lang="en-US" sz="3200" dirty="0">
                <a:solidFill>
                  <a:srgbClr val="FFFFFF"/>
                </a:solidFill>
                <a:latin typeface="Poppins" pitchFamily="2" charset="77"/>
                <a:ea typeface="Proxima Nova"/>
                <a:cs typeface="Poppins" pitchFamily="2" charset="77"/>
                <a:sym typeface="Proxima Nova"/>
              </a:rPr>
              <a:t> </a:t>
            </a:r>
            <a:r>
              <a:rPr lang="en-US" sz="3200" dirty="0" err="1">
                <a:solidFill>
                  <a:srgbClr val="FFFFFF"/>
                </a:solidFill>
                <a:latin typeface="Poppins" pitchFamily="2" charset="77"/>
                <a:ea typeface="Proxima Nova"/>
                <a:cs typeface="Poppins" pitchFamily="2" charset="77"/>
                <a:sym typeface="Proxima Nova"/>
              </a:rPr>
              <a:t>sowel</a:t>
            </a:r>
            <a:r>
              <a:rPr lang="en-US" sz="3200" dirty="0">
                <a:solidFill>
                  <a:srgbClr val="FFFFFF"/>
                </a:solidFill>
                <a:latin typeface="Poppins" pitchFamily="2" charset="77"/>
                <a:ea typeface="Proxima Nova"/>
                <a:cs typeface="Poppins" pitchFamily="2" charset="77"/>
                <a:sym typeface="Proxima Nova"/>
              </a:rPr>
              <a:t> as </a:t>
            </a:r>
            <a:r>
              <a:rPr lang="en-US" sz="3200" dirty="0" err="1">
                <a:solidFill>
                  <a:srgbClr val="FFFFFF"/>
                </a:solidFill>
                <a:latin typeface="Poppins" pitchFamily="2" charset="77"/>
                <a:ea typeface="Proxima Nova"/>
                <a:cs typeface="Poppins" pitchFamily="2" charset="77"/>
                <a:sym typeface="Proxima Nova"/>
              </a:rPr>
              <a:t>heiliging</a:t>
            </a:r>
            <a:r>
              <a:rPr lang="en-US" sz="3200" dirty="0">
                <a:solidFill>
                  <a:srgbClr val="FFFFFF"/>
                </a:solidFill>
                <a:latin typeface="Poppins" pitchFamily="2" charset="77"/>
                <a:ea typeface="Proxima Nova"/>
                <a:cs typeface="Poppins" pitchFamily="2" charset="77"/>
                <a:sym typeface="Proxima Nova"/>
              </a:rPr>
              <a:t> </a:t>
            </a:r>
            <a:r>
              <a:rPr lang="en-US" sz="3200" dirty="0" err="1">
                <a:solidFill>
                  <a:srgbClr val="FFFFFF"/>
                </a:solidFill>
                <a:latin typeface="Poppins" pitchFamily="2" charset="77"/>
                <a:ea typeface="Proxima Nova"/>
                <a:cs typeface="Poppins" pitchFamily="2" charset="77"/>
                <a:sym typeface="Proxima Nova"/>
              </a:rPr>
              <a:t>en</a:t>
            </a:r>
            <a:r>
              <a:rPr lang="en-US" sz="3200" dirty="0">
                <a:solidFill>
                  <a:srgbClr val="FFFFFF"/>
                </a:solidFill>
                <a:latin typeface="Poppins" pitchFamily="2" charset="77"/>
                <a:ea typeface="Proxima Nova"/>
                <a:cs typeface="Poppins" pitchFamily="2" charset="77"/>
                <a:sym typeface="Proxima Nova"/>
              </a:rPr>
              <a:t> </a:t>
            </a:r>
            <a:r>
              <a:rPr lang="en-US" sz="3200" dirty="0" err="1">
                <a:solidFill>
                  <a:srgbClr val="FFFFFF"/>
                </a:solidFill>
                <a:latin typeface="Poppins" pitchFamily="2" charset="77"/>
                <a:ea typeface="Proxima Nova"/>
                <a:cs typeface="Poppins" pitchFamily="2" charset="77"/>
                <a:sym typeface="Proxima Nova"/>
              </a:rPr>
              <a:t>bevryding</a:t>
            </a:r>
            <a:r>
              <a:rPr lang="en-US" sz="3200" dirty="0">
                <a:solidFill>
                  <a:srgbClr val="FFFFFF"/>
                </a:solidFill>
                <a:latin typeface="Poppins" pitchFamily="2" charset="77"/>
                <a:ea typeface="Proxima Nova"/>
                <a:cs typeface="Poppins" pitchFamily="2" charset="77"/>
                <a:sym typeface="Proxima Nova"/>
              </a:rPr>
              <a:t>. </a:t>
            </a:r>
            <a:endParaRPr lang="en-US" sz="1600" dirty="0">
              <a:latin typeface="Poppins" pitchFamily="2" charset="77"/>
              <a:ea typeface="Proxima Nova"/>
              <a:cs typeface="Poppins" pitchFamily="2" charset="77"/>
              <a:sym typeface="Proxima Nova"/>
            </a:endParaRPr>
          </a:p>
        </p:txBody>
      </p:sp>
      <p:sp>
        <p:nvSpPr>
          <p:cNvPr id="21" name="Google Shape;253;p48">
            <a:extLst>
              <a:ext uri="{FF2B5EF4-FFF2-40B4-BE49-F238E27FC236}">
                <a16:creationId xmlns:a16="http://schemas.microsoft.com/office/drawing/2014/main" id="{4C634856-8EC5-29C6-BEBD-01F1C9089B9D}"/>
              </a:ext>
            </a:extLst>
          </p:cNvPr>
          <p:cNvSpPr txBox="1"/>
          <p:nvPr/>
        </p:nvSpPr>
        <p:spPr>
          <a:xfrm>
            <a:off x="18731648" y="5215218"/>
            <a:ext cx="3894600" cy="5992353"/>
          </a:xfrm>
          <a:prstGeom prst="rect">
            <a:avLst/>
          </a:prstGeom>
          <a:noFill/>
          <a:ln>
            <a:noFill/>
          </a:ln>
        </p:spPr>
        <p:txBody>
          <a:bodyPr spcFirstLastPara="1" wrap="square" lIns="109700" tIns="109700" rIns="109700" bIns="109700" anchor="t" anchorCtr="0">
            <a:spAutoFit/>
          </a:bodyPr>
          <a:lstStyle/>
          <a:p>
            <a:pPr algn="ctr"/>
            <a:r>
              <a:rPr lang="en-US" sz="2800" b="1" cap="all" dirty="0">
                <a:solidFill>
                  <a:schemeClr val="bg1"/>
                </a:solidFill>
                <a:latin typeface="Poppins" pitchFamily="2" charset="77"/>
                <a:cs typeface="Poppins" pitchFamily="2" charset="77"/>
              </a:rPr>
              <a:t>1 Petrus 5:10</a:t>
            </a:r>
          </a:p>
          <a:p>
            <a:endParaRPr lang="en-US" sz="2800" dirty="0">
              <a:solidFill>
                <a:schemeClr val="bg1"/>
              </a:solidFill>
              <a:latin typeface="Poppins" pitchFamily="2" charset="77"/>
              <a:cs typeface="Poppins" pitchFamily="2" charset="77"/>
            </a:endParaRPr>
          </a:p>
          <a:p>
            <a:pPr algn="ctr">
              <a:buClr>
                <a:srgbClr val="FFFFFF"/>
              </a:buClr>
              <a:buSzPts val="3000"/>
            </a:pPr>
            <a:r>
              <a:rPr lang="en-US" sz="2900" baseline="30000" dirty="0">
                <a:solidFill>
                  <a:schemeClr val="bg1"/>
                </a:solidFill>
                <a:latin typeface="Poppins" pitchFamily="2" charset="77"/>
                <a:cs typeface="Poppins" pitchFamily="2" charset="77"/>
              </a:rPr>
              <a:t>10</a:t>
            </a:r>
            <a:r>
              <a:rPr lang="en-US" sz="2900" dirty="0">
                <a:solidFill>
                  <a:schemeClr val="bg1"/>
                </a:solidFill>
                <a:latin typeface="Poppins" pitchFamily="2" charset="77"/>
                <a:cs typeface="Poppins" pitchFamily="2" charset="77"/>
              </a:rPr>
              <a:t>Maar al </a:t>
            </a:r>
            <a:r>
              <a:rPr lang="en-US" sz="2900" dirty="0" err="1">
                <a:solidFill>
                  <a:schemeClr val="bg1"/>
                </a:solidFill>
                <a:latin typeface="Poppins" pitchFamily="2" charset="77"/>
                <a:cs typeface="Poppins" pitchFamily="2" charset="77"/>
              </a:rPr>
              <a:t>moes</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julle</a:t>
            </a:r>
            <a:r>
              <a:rPr lang="en-US" sz="2900" dirty="0">
                <a:solidFill>
                  <a:schemeClr val="bg1"/>
                </a:solidFill>
                <a:latin typeface="Poppins" pitchFamily="2" charset="77"/>
                <a:cs typeface="Poppins" pitchFamily="2" charset="77"/>
              </a:rPr>
              <a:t> vir 'n </a:t>
            </a:r>
            <a:r>
              <a:rPr lang="en-US" sz="2900" dirty="0" err="1">
                <a:solidFill>
                  <a:schemeClr val="bg1"/>
                </a:solidFill>
                <a:latin typeface="Poppins" pitchFamily="2" charset="77"/>
                <a:cs typeface="Poppins" pitchFamily="2" charset="77"/>
              </a:rPr>
              <a:t>kort</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tydjie</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ly</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sal</a:t>
            </a:r>
            <a:r>
              <a:rPr lang="en-US" sz="2900" dirty="0">
                <a:solidFill>
                  <a:schemeClr val="bg1"/>
                </a:solidFill>
                <a:latin typeface="Poppins" pitchFamily="2" charset="77"/>
                <a:cs typeface="Poppins" pitchFamily="2" charset="77"/>
              </a:rPr>
              <a:t> die God van alle </a:t>
            </a:r>
            <a:r>
              <a:rPr lang="en-US" sz="2900" dirty="0" err="1">
                <a:solidFill>
                  <a:schemeClr val="bg1"/>
                </a:solidFill>
                <a:latin typeface="Poppins" pitchFamily="2" charset="77"/>
                <a:cs typeface="Poppins" pitchFamily="2" charset="77"/>
              </a:rPr>
              <a:t>genade</a:t>
            </a:r>
            <a:r>
              <a:rPr lang="en-US" sz="2900" dirty="0">
                <a:solidFill>
                  <a:schemeClr val="bg1"/>
                </a:solidFill>
                <a:latin typeface="Poppins" pitchFamily="2" charset="77"/>
                <a:cs typeface="Poppins" pitchFamily="2" charset="77"/>
              </a:rPr>
              <a:t>, wat </a:t>
            </a:r>
            <a:r>
              <a:rPr lang="en-US" sz="2900" dirty="0" err="1">
                <a:solidFill>
                  <a:schemeClr val="bg1"/>
                </a:solidFill>
                <a:latin typeface="Poppins" pitchFamily="2" charset="77"/>
                <a:cs typeface="Poppins" pitchFamily="2" charset="77"/>
              </a:rPr>
              <a:t>julle</a:t>
            </a:r>
            <a:r>
              <a:rPr lang="en-US" sz="2900" dirty="0">
                <a:solidFill>
                  <a:schemeClr val="bg1"/>
                </a:solidFill>
                <a:latin typeface="Poppins" pitchFamily="2" charset="77"/>
                <a:cs typeface="Poppins" pitchFamily="2" charset="77"/>
              </a:rPr>
              <a:t> tot </a:t>
            </a:r>
            <a:r>
              <a:rPr lang="en-US" sz="2900" dirty="0" err="1">
                <a:solidFill>
                  <a:schemeClr val="bg1"/>
                </a:solidFill>
                <a:latin typeface="Poppins" pitchFamily="2" charset="77"/>
                <a:cs typeface="Poppins" pitchFamily="2" charset="77"/>
              </a:rPr>
              <a:t>sy</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ewige</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heerlikheid</a:t>
            </a:r>
            <a:r>
              <a:rPr lang="en-US" sz="2900" dirty="0">
                <a:solidFill>
                  <a:schemeClr val="bg1"/>
                </a:solidFill>
                <a:latin typeface="Poppins" pitchFamily="2" charset="77"/>
                <a:cs typeface="Poppins" pitchFamily="2" charset="77"/>
              </a:rPr>
              <a:t> in Christus Jesus </a:t>
            </a:r>
            <a:r>
              <a:rPr lang="en-US" sz="2900" dirty="0" err="1">
                <a:solidFill>
                  <a:schemeClr val="bg1"/>
                </a:solidFill>
                <a:latin typeface="Poppins" pitchFamily="2" charset="77"/>
                <a:cs typeface="Poppins" pitchFamily="2" charset="77"/>
              </a:rPr>
              <a:t>geroep</a:t>
            </a:r>
            <a:r>
              <a:rPr lang="en-US" sz="2900" dirty="0">
                <a:solidFill>
                  <a:schemeClr val="bg1"/>
                </a:solidFill>
                <a:latin typeface="Poppins" pitchFamily="2" charset="77"/>
                <a:cs typeface="Poppins" pitchFamily="2" charset="77"/>
              </a:rPr>
              <a:t> het, </a:t>
            </a:r>
            <a:r>
              <a:rPr lang="en-US" sz="2900" dirty="0" err="1">
                <a:solidFill>
                  <a:schemeClr val="bg1"/>
                </a:solidFill>
                <a:latin typeface="Poppins" pitchFamily="2" charset="77"/>
                <a:cs typeface="Poppins" pitchFamily="2" charset="77"/>
              </a:rPr>
              <a:t>julle</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herstel</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bemagtig</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versterk</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en</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stewig</a:t>
            </a:r>
            <a:r>
              <a:rPr lang="en-US" sz="2900" dirty="0">
                <a:solidFill>
                  <a:schemeClr val="bg1"/>
                </a:solidFill>
                <a:latin typeface="Poppins" pitchFamily="2" charset="77"/>
                <a:cs typeface="Poppins" pitchFamily="2" charset="77"/>
              </a:rPr>
              <a:t> </a:t>
            </a:r>
            <a:r>
              <a:rPr lang="en-US" sz="2900" dirty="0" err="1">
                <a:solidFill>
                  <a:schemeClr val="bg1"/>
                </a:solidFill>
                <a:latin typeface="Poppins" pitchFamily="2" charset="77"/>
                <a:cs typeface="Poppins" pitchFamily="2" charset="77"/>
              </a:rPr>
              <a:t>vestig</a:t>
            </a:r>
            <a:r>
              <a:rPr lang="en-US" sz="2900" dirty="0">
                <a:solidFill>
                  <a:schemeClr val="bg1"/>
                </a:solidFill>
                <a:latin typeface="Poppins" pitchFamily="2" charset="77"/>
                <a:cs typeface="Poppins" pitchFamily="2" charset="77"/>
              </a:rPr>
              <a:t>.</a:t>
            </a:r>
            <a:endParaRPr sz="2900" dirty="0">
              <a:solidFill>
                <a:schemeClr val="bg1"/>
              </a:solidFill>
              <a:latin typeface="Poppins" pitchFamily="2" charset="77"/>
              <a:ea typeface="Proxima Nova"/>
              <a:cs typeface="Poppins" pitchFamily="2" charset="77"/>
              <a:sym typeface="Proxima Nova"/>
            </a:endParaRPr>
          </a:p>
        </p:txBody>
      </p:sp>
      <p:sp>
        <p:nvSpPr>
          <p:cNvPr id="23" name="Google Shape;268;p49">
            <a:extLst>
              <a:ext uri="{FF2B5EF4-FFF2-40B4-BE49-F238E27FC236}">
                <a16:creationId xmlns:a16="http://schemas.microsoft.com/office/drawing/2014/main" id="{4B568EB8-2850-085E-0C2A-3F90EDA56308}"/>
              </a:ext>
            </a:extLst>
          </p:cNvPr>
          <p:cNvSpPr/>
          <p:nvPr/>
        </p:nvSpPr>
        <p:spPr>
          <a:xfrm>
            <a:off x="14310262" y="3113536"/>
            <a:ext cx="4072140" cy="8086446"/>
          </a:xfrm>
          <a:custGeom>
            <a:avLst/>
            <a:gdLst/>
            <a:ahLst/>
            <a:cxnLst/>
            <a:rect l="l" t="t" r="r" b="b"/>
            <a:pathLst>
              <a:path w="21600" h="21600" extrusionOk="0">
                <a:moveTo>
                  <a:pt x="19033" y="21600"/>
                </a:moveTo>
                <a:cubicBezTo>
                  <a:pt x="6113" y="21600"/>
                  <a:pt x="6113" y="21600"/>
                  <a:pt x="6113" y="21600"/>
                </a:cubicBezTo>
                <a:cubicBezTo>
                  <a:pt x="2735" y="21600"/>
                  <a:pt x="0" y="20355"/>
                  <a:pt x="0" y="18834"/>
                </a:cubicBezTo>
                <a:cubicBezTo>
                  <a:pt x="0" y="568"/>
                  <a:pt x="0" y="568"/>
                  <a:pt x="0" y="568"/>
                </a:cubicBezTo>
                <a:cubicBezTo>
                  <a:pt x="0" y="258"/>
                  <a:pt x="574" y="0"/>
                  <a:pt x="1263" y="0"/>
                </a:cubicBezTo>
                <a:cubicBezTo>
                  <a:pt x="19033" y="0"/>
                  <a:pt x="19033" y="0"/>
                  <a:pt x="19033" y="0"/>
                </a:cubicBezTo>
                <a:cubicBezTo>
                  <a:pt x="20459" y="0"/>
                  <a:pt x="21600" y="513"/>
                  <a:pt x="21600" y="1154"/>
                </a:cubicBezTo>
                <a:cubicBezTo>
                  <a:pt x="21600" y="20446"/>
                  <a:pt x="21600" y="20446"/>
                  <a:pt x="21600" y="20446"/>
                </a:cubicBezTo>
                <a:cubicBezTo>
                  <a:pt x="21600" y="21087"/>
                  <a:pt x="20459" y="21600"/>
                  <a:pt x="19033" y="21600"/>
                </a:cubicBezTo>
              </a:path>
            </a:pathLst>
          </a:custGeom>
          <a:solidFill>
            <a:srgbClr val="525D73"/>
          </a:solidFill>
          <a:ln>
            <a:noFill/>
          </a:ln>
        </p:spPr>
        <p:txBody>
          <a:bodyPr spcFirstLastPara="1" wrap="square" lIns="45700" tIns="45700" rIns="45700" bIns="45700" anchor="ctr" anchorCtr="0">
            <a:noAutofit/>
          </a:bodyPr>
          <a:lstStyle/>
          <a:p>
            <a:pPr>
              <a:buClr>
                <a:schemeClr val="accent6"/>
              </a:buClr>
              <a:buSzPts val="3600"/>
            </a:pPr>
            <a:endParaRPr sz="3600">
              <a:solidFill>
                <a:schemeClr val="accent6"/>
              </a:solidFill>
              <a:latin typeface="Helvetica Neue"/>
              <a:ea typeface="Helvetica Neue"/>
              <a:cs typeface="Helvetica Neue"/>
              <a:sym typeface="Helvetica Neue"/>
            </a:endParaRPr>
          </a:p>
        </p:txBody>
      </p:sp>
      <p:sp>
        <p:nvSpPr>
          <p:cNvPr id="24" name="Google Shape;272;p49">
            <a:extLst>
              <a:ext uri="{FF2B5EF4-FFF2-40B4-BE49-F238E27FC236}">
                <a16:creationId xmlns:a16="http://schemas.microsoft.com/office/drawing/2014/main" id="{53BA81D7-E076-BD28-4A88-D65EC1C345AD}"/>
              </a:ext>
            </a:extLst>
          </p:cNvPr>
          <p:cNvSpPr txBox="1"/>
          <p:nvPr/>
        </p:nvSpPr>
        <p:spPr>
          <a:xfrm>
            <a:off x="14370972" y="5241842"/>
            <a:ext cx="3894600" cy="4671992"/>
          </a:xfrm>
          <a:prstGeom prst="rect">
            <a:avLst/>
          </a:prstGeom>
          <a:noFill/>
          <a:ln>
            <a:noFill/>
          </a:ln>
        </p:spPr>
        <p:txBody>
          <a:bodyPr spcFirstLastPara="1" wrap="square" lIns="109700" tIns="109700" rIns="109700" bIns="109700" anchor="t" anchorCtr="0">
            <a:spAutoFit/>
          </a:bodyPr>
          <a:lstStyle/>
          <a:p>
            <a:pPr algn="ctr"/>
            <a:r>
              <a:rPr lang="en-US" sz="2800" b="1" cap="all" dirty="0" err="1">
                <a:solidFill>
                  <a:schemeClr val="bg1"/>
                </a:solidFill>
                <a:latin typeface="Poppins" pitchFamily="2" charset="77"/>
                <a:cs typeface="Poppins" pitchFamily="2" charset="77"/>
              </a:rPr>
              <a:t>Kolossense</a:t>
            </a:r>
            <a:r>
              <a:rPr lang="en-US" sz="2800" b="1" cap="all" dirty="0">
                <a:solidFill>
                  <a:schemeClr val="bg1"/>
                </a:solidFill>
                <a:latin typeface="Poppins" pitchFamily="2" charset="77"/>
                <a:cs typeface="Poppins" pitchFamily="2" charset="77"/>
              </a:rPr>
              <a:t> 3:10</a:t>
            </a:r>
          </a:p>
          <a:p>
            <a:pPr algn="ctr"/>
            <a:endParaRPr lang="en-US" sz="2800" dirty="0">
              <a:solidFill>
                <a:schemeClr val="bg1"/>
              </a:solidFill>
              <a:latin typeface="Poppins" pitchFamily="2" charset="77"/>
              <a:cs typeface="Poppins" pitchFamily="2" charset="77"/>
            </a:endParaRPr>
          </a:p>
          <a:p>
            <a:pPr algn="ctr">
              <a:lnSpc>
                <a:spcPct val="115000"/>
              </a:lnSpc>
              <a:spcBef>
                <a:spcPts val="1200"/>
              </a:spcBef>
            </a:pPr>
            <a:r>
              <a:rPr lang="en-US" sz="2800" baseline="30000" dirty="0">
                <a:solidFill>
                  <a:schemeClr val="bg1"/>
                </a:solidFill>
                <a:latin typeface="Poppins" pitchFamily="2" charset="77"/>
                <a:cs typeface="Poppins" pitchFamily="2" charset="77"/>
              </a:rPr>
              <a:t>10…</a:t>
            </a:r>
            <a:r>
              <a:rPr lang="en-US" sz="2800" dirty="0">
                <a:solidFill>
                  <a:schemeClr val="bg1"/>
                </a:solidFill>
                <a:latin typeface="Poppins" pitchFamily="2" charset="77"/>
                <a:cs typeface="Poppins" pitchFamily="2" charset="77"/>
              </a:rPr>
              <a:t> </a:t>
            </a:r>
            <a:r>
              <a:rPr lang="en-US" sz="2800" dirty="0" err="1">
                <a:solidFill>
                  <a:schemeClr val="bg1"/>
                </a:solidFill>
                <a:latin typeface="Poppins" pitchFamily="2" charset="77"/>
                <a:cs typeface="Poppins" pitchFamily="2" charset="77"/>
              </a:rPr>
              <a:t>en</a:t>
            </a:r>
            <a:r>
              <a:rPr lang="en-US" sz="2800" dirty="0">
                <a:solidFill>
                  <a:schemeClr val="bg1"/>
                </a:solidFill>
                <a:latin typeface="Poppins" pitchFamily="2" charset="77"/>
                <a:cs typeface="Poppins" pitchFamily="2" charset="77"/>
              </a:rPr>
              <a:t> die </a:t>
            </a:r>
            <a:r>
              <a:rPr lang="en-US" sz="2800" dirty="0" err="1">
                <a:solidFill>
                  <a:schemeClr val="bg1"/>
                </a:solidFill>
                <a:latin typeface="Poppins" pitchFamily="2" charset="77"/>
                <a:cs typeface="Poppins" pitchFamily="2" charset="77"/>
              </a:rPr>
              <a:t>nuwe</a:t>
            </a:r>
            <a:r>
              <a:rPr lang="en-US" sz="2800" dirty="0">
                <a:solidFill>
                  <a:schemeClr val="bg1"/>
                </a:solidFill>
                <a:latin typeface="Poppins" pitchFamily="2" charset="77"/>
                <a:cs typeface="Poppins" pitchFamily="2" charset="77"/>
              </a:rPr>
              <a:t> </a:t>
            </a:r>
            <a:r>
              <a:rPr lang="en-US" sz="2800" dirty="0" err="1">
                <a:solidFill>
                  <a:schemeClr val="bg1"/>
                </a:solidFill>
                <a:latin typeface="Poppins" pitchFamily="2" charset="77"/>
                <a:cs typeface="Poppins" pitchFamily="2" charset="77"/>
              </a:rPr>
              <a:t>mens</a:t>
            </a:r>
            <a:r>
              <a:rPr lang="en-US" sz="2800" dirty="0">
                <a:solidFill>
                  <a:schemeClr val="bg1"/>
                </a:solidFill>
                <a:latin typeface="Poppins" pitchFamily="2" charset="77"/>
                <a:cs typeface="Poppins" pitchFamily="2" charset="77"/>
              </a:rPr>
              <a:t> </a:t>
            </a:r>
            <a:r>
              <a:rPr lang="en-US" sz="2800" dirty="0" err="1">
                <a:solidFill>
                  <a:schemeClr val="bg1"/>
                </a:solidFill>
                <a:latin typeface="Poppins" pitchFamily="2" charset="77"/>
                <a:cs typeface="Poppins" pitchFamily="2" charset="77"/>
              </a:rPr>
              <a:t>aangetrek</a:t>
            </a:r>
            <a:r>
              <a:rPr lang="en-US" sz="2800" dirty="0">
                <a:solidFill>
                  <a:schemeClr val="bg1"/>
                </a:solidFill>
                <a:latin typeface="Poppins" pitchFamily="2" charset="77"/>
                <a:cs typeface="Poppins" pitchFamily="2" charset="77"/>
              </a:rPr>
              <a:t> het, wat tot </a:t>
            </a:r>
            <a:r>
              <a:rPr lang="en-US" sz="2800" dirty="0" err="1">
                <a:solidFill>
                  <a:schemeClr val="bg1"/>
                </a:solidFill>
                <a:latin typeface="Poppins" pitchFamily="2" charset="77"/>
                <a:cs typeface="Poppins" pitchFamily="2" charset="77"/>
              </a:rPr>
              <a:t>volle</a:t>
            </a:r>
            <a:r>
              <a:rPr lang="en-US" sz="2800" dirty="0">
                <a:solidFill>
                  <a:schemeClr val="bg1"/>
                </a:solidFill>
                <a:latin typeface="Poppins" pitchFamily="2" charset="77"/>
                <a:cs typeface="Poppins" pitchFamily="2" charset="77"/>
              </a:rPr>
              <a:t> </a:t>
            </a:r>
            <a:r>
              <a:rPr lang="en-US" sz="2800" dirty="0" err="1">
                <a:solidFill>
                  <a:schemeClr val="bg1"/>
                </a:solidFill>
                <a:latin typeface="Poppins" pitchFamily="2" charset="77"/>
                <a:cs typeface="Poppins" pitchFamily="2" charset="77"/>
              </a:rPr>
              <a:t>kennis</a:t>
            </a:r>
            <a:r>
              <a:rPr lang="en-US" sz="2800" dirty="0">
                <a:solidFill>
                  <a:schemeClr val="bg1"/>
                </a:solidFill>
                <a:latin typeface="Poppins" pitchFamily="2" charset="77"/>
                <a:cs typeface="Poppins" pitchFamily="2" charset="77"/>
              </a:rPr>
              <a:t> </a:t>
            </a:r>
            <a:r>
              <a:rPr lang="en-US" sz="2800" dirty="0" err="1">
                <a:solidFill>
                  <a:schemeClr val="bg1"/>
                </a:solidFill>
                <a:latin typeface="Poppins" pitchFamily="2" charset="77"/>
                <a:cs typeface="Poppins" pitchFamily="2" charset="77"/>
              </a:rPr>
              <a:t>en</a:t>
            </a:r>
            <a:r>
              <a:rPr lang="en-US" sz="2800" dirty="0">
                <a:solidFill>
                  <a:schemeClr val="bg1"/>
                </a:solidFill>
                <a:latin typeface="Poppins" pitchFamily="2" charset="77"/>
                <a:cs typeface="Poppins" pitchFamily="2" charset="77"/>
              </a:rPr>
              <a:t> </a:t>
            </a:r>
            <a:r>
              <a:rPr lang="en-US" sz="2800" dirty="0" err="1">
                <a:solidFill>
                  <a:schemeClr val="bg1"/>
                </a:solidFill>
                <a:latin typeface="Poppins" pitchFamily="2" charset="77"/>
                <a:cs typeface="Poppins" pitchFamily="2" charset="77"/>
              </a:rPr>
              <a:t>na</a:t>
            </a:r>
            <a:r>
              <a:rPr lang="en-US" sz="2800" dirty="0">
                <a:solidFill>
                  <a:schemeClr val="bg1"/>
                </a:solidFill>
                <a:latin typeface="Poppins" pitchFamily="2" charset="77"/>
                <a:cs typeface="Poppins" pitchFamily="2" charset="77"/>
              </a:rPr>
              <a:t> die </a:t>
            </a:r>
            <a:r>
              <a:rPr lang="en-US" sz="2800" dirty="0" err="1">
                <a:solidFill>
                  <a:schemeClr val="bg1"/>
                </a:solidFill>
                <a:latin typeface="Poppins" pitchFamily="2" charset="77"/>
                <a:cs typeface="Poppins" pitchFamily="2" charset="77"/>
              </a:rPr>
              <a:t>beeld</a:t>
            </a:r>
            <a:r>
              <a:rPr lang="en-US" sz="2800" dirty="0">
                <a:solidFill>
                  <a:schemeClr val="bg1"/>
                </a:solidFill>
                <a:latin typeface="Poppins" pitchFamily="2" charset="77"/>
                <a:cs typeface="Poppins" pitchFamily="2" charset="77"/>
              </a:rPr>
              <a:t> van </a:t>
            </a:r>
            <a:r>
              <a:rPr lang="en-US" sz="2800" dirty="0" err="1">
                <a:solidFill>
                  <a:schemeClr val="bg1"/>
                </a:solidFill>
                <a:latin typeface="Poppins" pitchFamily="2" charset="77"/>
                <a:cs typeface="Poppins" pitchFamily="2" charset="77"/>
              </a:rPr>
              <a:t>sy</a:t>
            </a:r>
            <a:r>
              <a:rPr lang="en-US" sz="2800" dirty="0">
                <a:solidFill>
                  <a:schemeClr val="bg1"/>
                </a:solidFill>
                <a:latin typeface="Poppins" pitchFamily="2" charset="77"/>
                <a:cs typeface="Poppins" pitchFamily="2" charset="77"/>
              </a:rPr>
              <a:t> </a:t>
            </a:r>
            <a:r>
              <a:rPr lang="en-US" sz="2800" dirty="0" err="1">
                <a:solidFill>
                  <a:schemeClr val="bg1"/>
                </a:solidFill>
                <a:latin typeface="Poppins" pitchFamily="2" charset="77"/>
                <a:cs typeface="Poppins" pitchFamily="2" charset="77"/>
              </a:rPr>
              <a:t>Skepper</a:t>
            </a:r>
            <a:r>
              <a:rPr lang="en-US" sz="2800" dirty="0">
                <a:solidFill>
                  <a:schemeClr val="bg1"/>
                </a:solidFill>
                <a:latin typeface="Poppins" pitchFamily="2" charset="77"/>
                <a:cs typeface="Poppins" pitchFamily="2" charset="77"/>
              </a:rPr>
              <a:t> </a:t>
            </a:r>
            <a:r>
              <a:rPr lang="en-US" sz="2800" dirty="0" err="1">
                <a:solidFill>
                  <a:schemeClr val="bg1"/>
                </a:solidFill>
                <a:latin typeface="Poppins" pitchFamily="2" charset="77"/>
                <a:cs typeface="Poppins" pitchFamily="2" charset="77"/>
              </a:rPr>
              <a:t>vernuwe</a:t>
            </a:r>
            <a:r>
              <a:rPr lang="en-US" sz="2800" dirty="0">
                <a:solidFill>
                  <a:schemeClr val="bg1"/>
                </a:solidFill>
                <a:latin typeface="Poppins" pitchFamily="2" charset="77"/>
                <a:cs typeface="Poppins" pitchFamily="2" charset="77"/>
              </a:rPr>
              <a:t> word. </a:t>
            </a:r>
            <a:endParaRPr sz="2000" dirty="0">
              <a:solidFill>
                <a:schemeClr val="bg1"/>
              </a:solidFill>
              <a:latin typeface="Poppins" pitchFamily="2" charset="77"/>
              <a:cs typeface="Poppins" pitchFamily="2" charset="77"/>
            </a:endParaRPr>
          </a:p>
          <a:p>
            <a:pPr algn="ctr">
              <a:buClr>
                <a:srgbClr val="FFFFFF"/>
              </a:buClr>
              <a:buSzPts val="3000"/>
            </a:pPr>
            <a:endParaRPr sz="3000" dirty="0">
              <a:solidFill>
                <a:srgbClr val="FFFFFF"/>
              </a:solidFill>
              <a:latin typeface="Proxima Nova"/>
              <a:ea typeface="Proxima Nova"/>
              <a:cs typeface="Proxima Nova"/>
              <a:sym typeface="Proxima Nova"/>
            </a:endParaRPr>
          </a:p>
        </p:txBody>
      </p:sp>
      <p:sp>
        <p:nvSpPr>
          <p:cNvPr id="27" name="Google Shape;269;p49">
            <a:extLst>
              <a:ext uri="{FF2B5EF4-FFF2-40B4-BE49-F238E27FC236}">
                <a16:creationId xmlns:a16="http://schemas.microsoft.com/office/drawing/2014/main" id="{2DEE6CA0-F851-B5F6-DC3E-83F968B01127}"/>
              </a:ext>
            </a:extLst>
          </p:cNvPr>
          <p:cNvSpPr/>
          <p:nvPr/>
        </p:nvSpPr>
        <p:spPr>
          <a:xfrm>
            <a:off x="14310262" y="3113540"/>
            <a:ext cx="4072140" cy="2128302"/>
          </a:xfrm>
          <a:custGeom>
            <a:avLst/>
            <a:gdLst/>
            <a:ahLst/>
            <a:cxnLst/>
            <a:rect l="l" t="t" r="r" b="b"/>
            <a:pathLst>
              <a:path w="21600" h="21600" extrusionOk="0">
                <a:moveTo>
                  <a:pt x="21600" y="21600"/>
                </a:moveTo>
                <a:cubicBezTo>
                  <a:pt x="21600" y="4292"/>
                  <a:pt x="21600" y="4292"/>
                  <a:pt x="21600" y="4292"/>
                </a:cubicBezTo>
                <a:cubicBezTo>
                  <a:pt x="21600" y="1952"/>
                  <a:pt x="20580" y="0"/>
                  <a:pt x="19358" y="0"/>
                </a:cubicBezTo>
                <a:cubicBezTo>
                  <a:pt x="1101" y="0"/>
                  <a:pt x="1101" y="0"/>
                  <a:pt x="1101" y="0"/>
                </a:cubicBezTo>
                <a:cubicBezTo>
                  <a:pt x="493" y="0"/>
                  <a:pt x="0" y="1008"/>
                  <a:pt x="0" y="2185"/>
                </a:cubicBezTo>
                <a:cubicBezTo>
                  <a:pt x="0" y="21600"/>
                  <a:pt x="0" y="21600"/>
                  <a:pt x="0" y="21600"/>
                </a:cubicBezTo>
                <a:lnTo>
                  <a:pt x="21600" y="21600"/>
                </a:lnTo>
              </a:path>
            </a:pathLst>
          </a:custGeom>
          <a:solidFill>
            <a:srgbClr val="7E8FAE"/>
          </a:solidFill>
          <a:ln>
            <a:noFill/>
          </a:ln>
        </p:spPr>
        <p:txBody>
          <a:bodyPr spcFirstLastPara="1" wrap="square" lIns="45700" tIns="45700" rIns="45700" bIns="45700" anchor="ctr" anchorCtr="0">
            <a:noAutofit/>
          </a:bodyPr>
          <a:lstStyle/>
          <a:p>
            <a:pPr>
              <a:buClr>
                <a:schemeClr val="accent6"/>
              </a:buClr>
              <a:buSzPts val="3600"/>
            </a:pPr>
            <a:endParaRPr sz="3600">
              <a:solidFill>
                <a:schemeClr val="accent6"/>
              </a:solidFill>
              <a:latin typeface="Helvetica Neue"/>
              <a:ea typeface="Helvetica Neue"/>
              <a:cs typeface="Helvetica Neue"/>
              <a:sym typeface="Helvetica Neue"/>
            </a:endParaRPr>
          </a:p>
        </p:txBody>
      </p:sp>
      <p:sp>
        <p:nvSpPr>
          <p:cNvPr id="25" name="Google Shape;277;p49">
            <a:extLst>
              <a:ext uri="{FF2B5EF4-FFF2-40B4-BE49-F238E27FC236}">
                <a16:creationId xmlns:a16="http://schemas.microsoft.com/office/drawing/2014/main" id="{B7D04C6B-9521-12D3-646D-ECAA6C28CEE5}"/>
              </a:ext>
            </a:extLst>
          </p:cNvPr>
          <p:cNvSpPr txBox="1"/>
          <p:nvPr/>
        </p:nvSpPr>
        <p:spPr>
          <a:xfrm>
            <a:off x="14320796" y="3431029"/>
            <a:ext cx="4072200" cy="800400"/>
          </a:xfrm>
          <a:prstGeom prst="rect">
            <a:avLst/>
          </a:prstGeom>
          <a:noFill/>
          <a:ln>
            <a:noFill/>
          </a:ln>
        </p:spPr>
        <p:txBody>
          <a:bodyPr spcFirstLastPara="1" wrap="square" lIns="91400" tIns="91400" rIns="91400" bIns="91400" anchor="t" anchorCtr="0">
            <a:spAutoFit/>
          </a:bodyPr>
          <a:lstStyle/>
          <a:p>
            <a:pPr algn="ctr">
              <a:buClr>
                <a:srgbClr val="FFFFFF"/>
              </a:buClr>
              <a:buSzPts val="4000"/>
            </a:pPr>
            <a:r>
              <a:rPr lang="en-US" sz="4000" b="1" dirty="0">
                <a:solidFill>
                  <a:srgbClr val="FFFFFF"/>
                </a:solidFill>
                <a:latin typeface="Visby CF Heavy" pitchFamily="2" charset="77"/>
                <a:ea typeface="Proxima Nova Semibold"/>
                <a:cs typeface="Proxima Nova Semibold"/>
                <a:sym typeface="Proxima Nova Semibold"/>
              </a:rPr>
              <a:t>HEILIGMAKING</a:t>
            </a:r>
            <a:endParaRPr sz="4000" b="1" dirty="0">
              <a:solidFill>
                <a:srgbClr val="FFFFFF"/>
              </a:solidFill>
              <a:latin typeface="Visby CF Heavy" pitchFamily="2" charset="77"/>
              <a:ea typeface="Proxima Nova Semibold"/>
              <a:cs typeface="Proxima Nova Semibold"/>
              <a:sym typeface="Proxima Nova Semibold"/>
            </a:endParaRPr>
          </a:p>
        </p:txBody>
      </p:sp>
      <p:sp>
        <p:nvSpPr>
          <p:cNvPr id="26" name="Google Shape;281;p49">
            <a:extLst>
              <a:ext uri="{FF2B5EF4-FFF2-40B4-BE49-F238E27FC236}">
                <a16:creationId xmlns:a16="http://schemas.microsoft.com/office/drawing/2014/main" id="{5839DAF7-DAD4-3C96-6DAD-8E945BE03B6C}"/>
              </a:ext>
            </a:extLst>
          </p:cNvPr>
          <p:cNvSpPr txBox="1"/>
          <p:nvPr/>
        </p:nvSpPr>
        <p:spPr>
          <a:xfrm>
            <a:off x="14242174" y="4187579"/>
            <a:ext cx="4072200" cy="692700"/>
          </a:xfrm>
          <a:prstGeom prst="rect">
            <a:avLst/>
          </a:prstGeom>
          <a:noFill/>
          <a:ln>
            <a:noFill/>
          </a:ln>
        </p:spPr>
        <p:txBody>
          <a:bodyPr spcFirstLastPara="1" wrap="square" lIns="91400" tIns="91400" rIns="91400" bIns="91400" anchor="t" anchorCtr="0">
            <a:spAutoFit/>
          </a:bodyPr>
          <a:lstStyle/>
          <a:p>
            <a:pPr algn="ctr">
              <a:buClr>
                <a:srgbClr val="FFFFFF"/>
              </a:buClr>
              <a:buSzPts val="3300"/>
            </a:pPr>
            <a:r>
              <a:rPr lang="en-US" sz="3300" dirty="0">
                <a:solidFill>
                  <a:srgbClr val="FFFFFF"/>
                </a:solidFill>
                <a:latin typeface="Proxima Nova"/>
                <a:ea typeface="Proxima Nova"/>
                <a:cs typeface="Proxima Nova"/>
                <a:sym typeface="Proxima Nova"/>
              </a:rPr>
              <a:t>“</a:t>
            </a:r>
            <a:r>
              <a:rPr lang="en-US" sz="3300" dirty="0" err="1">
                <a:solidFill>
                  <a:srgbClr val="FFFFFF"/>
                </a:solidFill>
                <a:latin typeface="Visby CF" pitchFamily="2" charset="77"/>
                <a:ea typeface="Proxima Nova"/>
                <a:cs typeface="Proxima Nova"/>
                <a:sym typeface="Proxima Nova"/>
              </a:rPr>
              <a:t>Vernuwing</a:t>
            </a:r>
            <a:r>
              <a:rPr lang="en-US" sz="3300" dirty="0">
                <a:solidFill>
                  <a:srgbClr val="FFFFFF"/>
                </a:solidFill>
                <a:latin typeface="Proxima Nova"/>
                <a:ea typeface="Proxima Nova"/>
                <a:cs typeface="Proxima Nova"/>
                <a:sym typeface="Proxima Nova"/>
              </a:rPr>
              <a:t>”</a:t>
            </a:r>
            <a:endParaRPr sz="3300" dirty="0">
              <a:solidFill>
                <a:srgbClr val="FFFFFF"/>
              </a:solidFill>
              <a:latin typeface="Proxima Nova"/>
              <a:ea typeface="Proxima Nova"/>
              <a:cs typeface="Proxima Nova"/>
              <a:sym typeface="Proxima Nova"/>
            </a:endParaRPr>
          </a:p>
        </p:txBody>
      </p:sp>
      <p:sp>
        <p:nvSpPr>
          <p:cNvPr id="28" name="Google Shape;258;p49">
            <a:extLst>
              <a:ext uri="{FF2B5EF4-FFF2-40B4-BE49-F238E27FC236}">
                <a16:creationId xmlns:a16="http://schemas.microsoft.com/office/drawing/2014/main" id="{0B3352AD-6251-C3A8-3491-479EC8E1EEC3}"/>
              </a:ext>
            </a:extLst>
          </p:cNvPr>
          <p:cNvSpPr txBox="1"/>
          <p:nvPr/>
        </p:nvSpPr>
        <p:spPr>
          <a:xfrm>
            <a:off x="6300" y="1131575"/>
            <a:ext cx="24371400" cy="1477500"/>
          </a:xfrm>
          <a:prstGeom prst="rect">
            <a:avLst/>
          </a:prstGeom>
          <a:noFill/>
          <a:ln>
            <a:noFill/>
          </a:ln>
        </p:spPr>
        <p:txBody>
          <a:bodyPr spcFirstLastPara="1" wrap="square" lIns="45675" tIns="45675" rIns="45675" bIns="45675" anchor="ctr" anchorCtr="0">
            <a:spAutoFit/>
          </a:bodyPr>
          <a:lstStyle/>
          <a:p>
            <a:pPr algn="ctr">
              <a:buClr>
                <a:srgbClr val="EF3E42"/>
              </a:buClr>
              <a:buSzPts val="4800"/>
            </a:pPr>
            <a:r>
              <a:rPr lang="en-US" sz="9000" b="1" dirty="0">
                <a:solidFill>
                  <a:srgbClr val="FFFFFF"/>
                </a:solidFill>
                <a:latin typeface="Visby CF Heavy" pitchFamily="2" charset="77"/>
                <a:ea typeface="Franklin Gothic"/>
                <a:cs typeface="Franklin Gothic"/>
                <a:sym typeface="Franklin Gothic"/>
              </a:rPr>
              <a:t>5 HOOFSTUK EVANGELIE</a:t>
            </a:r>
            <a:endParaRPr sz="9000" b="1" dirty="0">
              <a:solidFill>
                <a:srgbClr val="FFFFFF"/>
              </a:solidFill>
              <a:latin typeface="Visby CF Heavy" pitchFamily="2" charset="77"/>
              <a:ea typeface="Franklin Gothic"/>
              <a:cs typeface="Franklin Gothic"/>
              <a:sym typeface="Franklin Gothic"/>
            </a:endParaRPr>
          </a:p>
        </p:txBody>
      </p:sp>
    </p:spTree>
    <p:extLst>
      <p:ext uri="{BB962C8B-B14F-4D97-AF65-F5344CB8AC3E}">
        <p14:creationId xmlns:p14="http://schemas.microsoft.com/office/powerpoint/2010/main" val="22384025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3BD60-45D6-110B-F098-E6A3150E1E23}"/>
            </a:ext>
          </a:extLst>
        </p:cNvPr>
        <p:cNvGrpSpPr/>
        <p:nvPr/>
      </p:nvGrpSpPr>
      <p:grpSpPr>
        <a:xfrm>
          <a:off x="0" y="0"/>
          <a:ext cx="0" cy="0"/>
          <a:chOff x="0" y="0"/>
          <a:chExt cx="0" cy="0"/>
        </a:xfrm>
      </p:grpSpPr>
      <p:sp>
        <p:nvSpPr>
          <p:cNvPr id="5" name="Google Shape;235;p38">
            <a:extLst>
              <a:ext uri="{FF2B5EF4-FFF2-40B4-BE49-F238E27FC236}">
                <a16:creationId xmlns:a16="http://schemas.microsoft.com/office/drawing/2014/main" id="{C9502468-0636-2ADC-1D8B-E2D4AB3E5DE8}"/>
              </a:ext>
            </a:extLst>
          </p:cNvPr>
          <p:cNvSpPr txBox="1"/>
          <p:nvPr/>
        </p:nvSpPr>
        <p:spPr>
          <a:xfrm>
            <a:off x="1350933" y="1427969"/>
            <a:ext cx="20675541" cy="1282800"/>
          </a:xfrm>
          <a:prstGeom prst="rect">
            <a:avLst/>
          </a:prstGeom>
          <a:noFill/>
          <a:ln>
            <a:noFill/>
          </a:ln>
        </p:spPr>
        <p:txBody>
          <a:bodyPr spcFirstLastPara="1" wrap="square" lIns="50800" tIns="50800" rIns="50800" bIns="50800" anchor="ctr" anchorCtr="0">
            <a:noAutofit/>
          </a:bodyPr>
          <a:lstStyle/>
          <a:p>
            <a:pPr marL="0" marR="0" lvl="0" indent="0" algn="l" rtl="0">
              <a:spcBef>
                <a:spcPts val="0"/>
              </a:spcBef>
              <a:spcAft>
                <a:spcPts val="0"/>
              </a:spcAft>
              <a:buClr>
                <a:srgbClr val="333434"/>
              </a:buClr>
              <a:buSzPts val="7600"/>
              <a:buFont typeface="Montserrat"/>
              <a:buNone/>
            </a:pPr>
            <a:r>
              <a:rPr lang="en-US" sz="6000" b="1" i="0" u="none" strike="noStrike" cap="none" dirty="0">
                <a:solidFill>
                  <a:schemeClr val="bg1"/>
                </a:solidFill>
                <a:latin typeface="Visby CF Extra Bold" pitchFamily="50" charset="0"/>
                <a:ea typeface="Montserrat"/>
                <a:cs typeface="Montserrat"/>
                <a:sym typeface="Montserrat"/>
              </a:rPr>
              <a:t>HERONTDEK VERSOENING- DIE GROOT RUILTRANSAKSIE 												“THE GREAT EXCHANGE”</a:t>
            </a:r>
          </a:p>
        </p:txBody>
      </p:sp>
      <p:sp>
        <p:nvSpPr>
          <p:cNvPr id="2" name="Google Shape;194;p34">
            <a:extLst>
              <a:ext uri="{FF2B5EF4-FFF2-40B4-BE49-F238E27FC236}">
                <a16:creationId xmlns:a16="http://schemas.microsoft.com/office/drawing/2014/main" id="{C924C833-9422-68DF-76DF-8AFD691ABF82}"/>
              </a:ext>
            </a:extLst>
          </p:cNvPr>
          <p:cNvSpPr txBox="1">
            <a:spLocks/>
          </p:cNvSpPr>
          <p:nvPr/>
        </p:nvSpPr>
        <p:spPr>
          <a:xfrm>
            <a:off x="1350933" y="3480217"/>
            <a:ext cx="22446106" cy="675556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pPr marL="0" indent="0">
              <a:buClr>
                <a:srgbClr val="000000"/>
              </a:buClr>
              <a:buSzPts val="5600"/>
              <a:buFont typeface="Arial"/>
              <a:buNone/>
            </a:pPr>
            <a:r>
              <a:rPr lang="nl-NL" sz="2800" b="0" dirty="0">
                <a:solidFill>
                  <a:srgbClr val="FFFFFF"/>
                </a:solidFill>
                <a:latin typeface="Poppins" panose="00000500000000000000" pitchFamily="2" charset="0"/>
                <a:cs typeface="Poppins" panose="00000500000000000000" pitchFamily="2" charset="0"/>
              </a:rPr>
              <a:t>23</a:t>
            </a:r>
            <a:r>
              <a:rPr lang="nl-NL" sz="4400" b="0" dirty="0">
                <a:solidFill>
                  <a:srgbClr val="FFFFFF"/>
                </a:solidFill>
                <a:latin typeface="Poppins" panose="00000500000000000000" pitchFamily="2" charset="0"/>
                <a:cs typeface="Poppins" panose="00000500000000000000" pitchFamily="2" charset="0"/>
              </a:rPr>
              <a:t>Almal het trouens gesondig, en die eer aan God ontbreek by hulle; </a:t>
            </a:r>
            <a:r>
              <a:rPr lang="nl-NL" sz="2800" b="0" dirty="0">
                <a:solidFill>
                  <a:srgbClr val="FFFFFF"/>
                </a:solidFill>
                <a:latin typeface="Poppins" panose="00000500000000000000" pitchFamily="2" charset="0"/>
                <a:cs typeface="Poppins" panose="00000500000000000000" pitchFamily="2" charset="0"/>
              </a:rPr>
              <a:t>24</a:t>
            </a:r>
            <a:r>
              <a:rPr lang="nl-NL" sz="4400" b="0" dirty="0">
                <a:solidFill>
                  <a:srgbClr val="FFFFFF"/>
                </a:solidFill>
                <a:latin typeface="Poppins" panose="00000500000000000000" pitchFamily="2" charset="0"/>
                <a:cs typeface="Poppins" panose="00000500000000000000" pitchFamily="2" charset="0"/>
              </a:rPr>
              <a:t>en tog word hulle goedgunstig op grond van sy genade vrygespreek deur die bevryding in Christus Jesus. </a:t>
            </a:r>
            <a:r>
              <a:rPr lang="nl-NL" sz="2800" b="0" dirty="0">
                <a:solidFill>
                  <a:srgbClr val="FFFFFF"/>
                </a:solidFill>
                <a:latin typeface="Poppins" panose="00000500000000000000" pitchFamily="2" charset="0"/>
                <a:cs typeface="Poppins" panose="00000500000000000000" pitchFamily="2" charset="0"/>
              </a:rPr>
              <a:t>25-26</a:t>
            </a:r>
            <a:r>
              <a:rPr lang="nl-NL" sz="4400" b="0" dirty="0">
                <a:solidFill>
                  <a:srgbClr val="FFFFFF"/>
                </a:solidFill>
                <a:latin typeface="Poppins" panose="00000500000000000000" pitchFamily="2" charset="0"/>
                <a:cs typeface="Poppins" panose="00000500000000000000" pitchFamily="2" charset="0"/>
              </a:rPr>
              <a:t>God het Hom, deur sy bloed, daargestel as versoeningsoffer wat deur die geloof </a:t>
            </a:r>
            <a:r>
              <a:rPr lang="nl-NL" sz="4400" b="0" dirty="0" err="1">
                <a:solidFill>
                  <a:srgbClr val="FFFFFF"/>
                </a:solidFill>
                <a:latin typeface="Poppins" panose="00000500000000000000" pitchFamily="2" charset="0"/>
                <a:cs typeface="Poppins" panose="00000500000000000000" pitchFamily="2" charset="0"/>
              </a:rPr>
              <a:t>verkry</a:t>
            </a:r>
            <a:r>
              <a:rPr lang="nl-NL" sz="4400" b="0" dirty="0">
                <a:solidFill>
                  <a:srgbClr val="FFFFFF"/>
                </a:solidFill>
                <a:latin typeface="Poppins" panose="00000500000000000000" pitchFamily="2" charset="0"/>
                <a:cs typeface="Poppins" panose="00000500000000000000" pitchFamily="2" charset="0"/>
              </a:rPr>
              <a:t> word.</a:t>
            </a:r>
          </a:p>
          <a:p>
            <a:pPr marL="0" indent="0" algn="r">
              <a:buClr>
                <a:srgbClr val="000000"/>
              </a:buClr>
              <a:buSzPts val="5600"/>
              <a:buFont typeface="Arial"/>
              <a:buNone/>
            </a:pPr>
            <a:r>
              <a:rPr lang="nl-NL" sz="4000" b="0" dirty="0">
                <a:solidFill>
                  <a:srgbClr val="FFFFFF"/>
                </a:solidFill>
                <a:latin typeface="Poppins" panose="00000500000000000000" pitchFamily="2" charset="0"/>
                <a:cs typeface="Poppins" panose="00000500000000000000" pitchFamily="2" charset="0"/>
              </a:rPr>
              <a:t>- ROMEINE 3:23-25</a:t>
            </a:r>
          </a:p>
        </p:txBody>
      </p:sp>
      <p:grpSp>
        <p:nvGrpSpPr>
          <p:cNvPr id="3" name="Google Shape;246;p40">
            <a:extLst>
              <a:ext uri="{FF2B5EF4-FFF2-40B4-BE49-F238E27FC236}">
                <a16:creationId xmlns:a16="http://schemas.microsoft.com/office/drawing/2014/main" id="{5094F871-7346-DF66-EF0F-08AD16BCFC03}"/>
              </a:ext>
            </a:extLst>
          </p:cNvPr>
          <p:cNvGrpSpPr/>
          <p:nvPr/>
        </p:nvGrpSpPr>
        <p:grpSpPr>
          <a:xfrm>
            <a:off x="6674145" y="8711906"/>
            <a:ext cx="4796550" cy="3047753"/>
            <a:chOff x="0" y="-51"/>
            <a:chExt cx="4796550" cy="3047753"/>
          </a:xfrm>
          <a:solidFill>
            <a:srgbClr val="EC6D25"/>
          </a:solidFill>
        </p:grpSpPr>
        <p:sp>
          <p:nvSpPr>
            <p:cNvPr id="4" name="Google Shape;247;p40">
              <a:extLst>
                <a:ext uri="{FF2B5EF4-FFF2-40B4-BE49-F238E27FC236}">
                  <a16:creationId xmlns:a16="http://schemas.microsoft.com/office/drawing/2014/main" id="{AEBF5B37-E11A-F7D7-4C77-DB6EBE5C0C14}"/>
                </a:ext>
              </a:extLst>
            </p:cNvPr>
            <p:cNvSpPr/>
            <p:nvPr/>
          </p:nvSpPr>
          <p:spPr>
            <a:xfrm>
              <a:off x="0" y="990310"/>
              <a:ext cx="4796550" cy="1067148"/>
            </a:xfrm>
            <a:custGeom>
              <a:avLst/>
              <a:gdLst/>
              <a:ahLst/>
              <a:cxnLst/>
              <a:rect l="l" t="t" r="r" b="b"/>
              <a:pathLst>
                <a:path w="21600" h="21600" extrusionOk="0">
                  <a:moveTo>
                    <a:pt x="0" y="10800"/>
                  </a:moveTo>
                  <a:cubicBezTo>
                    <a:pt x="0" y="7818"/>
                    <a:pt x="269" y="5118"/>
                    <a:pt x="704" y="3163"/>
                  </a:cubicBezTo>
                  <a:cubicBezTo>
                    <a:pt x="1139" y="1209"/>
                    <a:pt x="1739" y="0"/>
                    <a:pt x="2403" y="0"/>
                  </a:cubicBezTo>
                  <a:lnTo>
                    <a:pt x="19197" y="0"/>
                  </a:lnTo>
                  <a:cubicBezTo>
                    <a:pt x="19861" y="0"/>
                    <a:pt x="20461" y="1209"/>
                    <a:pt x="20896" y="3163"/>
                  </a:cubicBezTo>
                  <a:cubicBezTo>
                    <a:pt x="21331" y="5118"/>
                    <a:pt x="21600" y="7818"/>
                    <a:pt x="21600" y="10800"/>
                  </a:cubicBezTo>
                  <a:cubicBezTo>
                    <a:pt x="21600" y="13782"/>
                    <a:pt x="21331" y="16482"/>
                    <a:pt x="20896" y="18437"/>
                  </a:cubicBezTo>
                  <a:cubicBezTo>
                    <a:pt x="20461" y="20391"/>
                    <a:pt x="19861" y="21600"/>
                    <a:pt x="19197" y="21600"/>
                  </a:cubicBezTo>
                  <a:lnTo>
                    <a:pt x="2403" y="21600"/>
                  </a:lnTo>
                  <a:cubicBezTo>
                    <a:pt x="1739" y="21600"/>
                    <a:pt x="1139" y="20391"/>
                    <a:pt x="704" y="18437"/>
                  </a:cubicBezTo>
                  <a:cubicBezTo>
                    <a:pt x="269" y="16482"/>
                    <a:pt x="0" y="13782"/>
                    <a:pt x="0" y="10800"/>
                  </a:cubicBezTo>
                  <a:close/>
                </a:path>
              </a:pathLst>
            </a:custGeom>
            <a:grpFill/>
            <a:ln>
              <a:noFill/>
            </a:ln>
          </p:spPr>
          <p:txBody>
            <a:bodyPr spcFirstLastPara="1" wrap="square" lIns="45700" tIns="45700" rIns="45700" bIns="45700" anchor="t" anchorCtr="0">
              <a:noAutofit/>
            </a:bodyPr>
            <a:lstStyle/>
            <a:p>
              <a:pPr marL="0" marR="0" lvl="0" indent="0" algn="ctr" rtl="0">
                <a:lnSpc>
                  <a:spcPct val="80000"/>
                </a:lnSpc>
                <a:spcBef>
                  <a:spcPts val="0"/>
                </a:spcBef>
                <a:spcAft>
                  <a:spcPts val="0"/>
                </a:spcAft>
                <a:buClr>
                  <a:srgbClr val="333333"/>
                </a:buClr>
                <a:buSzPts val="7000"/>
                <a:buFont typeface="Helvetica Neue Light"/>
                <a:buNone/>
              </a:pPr>
              <a:endParaRPr sz="7000" b="0" i="0" u="none" strike="noStrike" cap="none">
                <a:solidFill>
                  <a:srgbClr val="333333"/>
                </a:solidFill>
                <a:latin typeface="Poppins" panose="00000500000000000000" pitchFamily="2" charset="0"/>
                <a:ea typeface="Helvetica Neue Light"/>
                <a:cs typeface="Poppins" panose="00000500000000000000" pitchFamily="2" charset="0"/>
                <a:sym typeface="Helvetica Neue Light"/>
              </a:endParaRPr>
            </a:p>
          </p:txBody>
        </p:sp>
        <p:sp>
          <p:nvSpPr>
            <p:cNvPr id="6" name="Google Shape;248;p40">
              <a:extLst>
                <a:ext uri="{FF2B5EF4-FFF2-40B4-BE49-F238E27FC236}">
                  <a16:creationId xmlns:a16="http://schemas.microsoft.com/office/drawing/2014/main" id="{5B377E3C-E2BF-B61A-3C08-25D5565A618F}"/>
                </a:ext>
              </a:extLst>
            </p:cNvPr>
            <p:cNvSpPr/>
            <p:nvPr/>
          </p:nvSpPr>
          <p:spPr>
            <a:xfrm>
              <a:off x="2739045" y="-51"/>
              <a:ext cx="2057442" cy="2057442"/>
            </a:xfrm>
            <a:custGeom>
              <a:avLst/>
              <a:gdLst/>
              <a:ahLst/>
              <a:cxnLst/>
              <a:rect l="l" t="t" r="r" b="b"/>
              <a:pathLst>
                <a:path w="20559" h="20559" extrusionOk="0">
                  <a:moveTo>
                    <a:pt x="1562" y="1562"/>
                  </a:moveTo>
                  <a:cubicBezTo>
                    <a:pt x="-520" y="3644"/>
                    <a:pt x="-520" y="7020"/>
                    <a:pt x="1562" y="9102"/>
                  </a:cubicBezTo>
                  <a:lnTo>
                    <a:pt x="11458" y="18998"/>
                  </a:lnTo>
                  <a:cubicBezTo>
                    <a:pt x="13540" y="21080"/>
                    <a:pt x="16916" y="21080"/>
                    <a:pt x="18998" y="18998"/>
                  </a:cubicBezTo>
                  <a:cubicBezTo>
                    <a:pt x="21080" y="16916"/>
                    <a:pt x="21080" y="13540"/>
                    <a:pt x="18998" y="11458"/>
                  </a:cubicBezTo>
                  <a:lnTo>
                    <a:pt x="9102" y="1562"/>
                  </a:lnTo>
                  <a:cubicBezTo>
                    <a:pt x="7020" y="-520"/>
                    <a:pt x="3644" y="-520"/>
                    <a:pt x="1562" y="1562"/>
                  </a:cubicBezTo>
                  <a:close/>
                </a:path>
              </a:pathLst>
            </a:custGeom>
            <a:grpFill/>
            <a:ln>
              <a:noFill/>
            </a:ln>
          </p:spPr>
          <p:txBody>
            <a:bodyPr spcFirstLastPara="1" wrap="square" lIns="45700" tIns="45700" rIns="45700" bIns="45700" anchor="t" anchorCtr="0">
              <a:noAutofit/>
            </a:bodyPr>
            <a:lstStyle/>
            <a:p>
              <a:pPr marL="0" marR="0" lvl="0" indent="0" algn="ctr" rtl="0">
                <a:lnSpc>
                  <a:spcPct val="80000"/>
                </a:lnSpc>
                <a:spcBef>
                  <a:spcPts val="0"/>
                </a:spcBef>
                <a:spcAft>
                  <a:spcPts val="0"/>
                </a:spcAft>
                <a:buClr>
                  <a:srgbClr val="333333"/>
                </a:buClr>
                <a:buSzPts val="7000"/>
                <a:buFont typeface="Helvetica Neue Light"/>
                <a:buNone/>
              </a:pPr>
              <a:endParaRPr sz="7000" b="0" i="0" u="none" strike="noStrike" cap="none">
                <a:solidFill>
                  <a:srgbClr val="333333"/>
                </a:solidFill>
                <a:latin typeface="Poppins" panose="00000500000000000000" pitchFamily="2" charset="0"/>
                <a:ea typeface="Helvetica Neue Light"/>
                <a:cs typeface="Poppins" panose="00000500000000000000" pitchFamily="2" charset="0"/>
                <a:sym typeface="Helvetica Neue Light"/>
              </a:endParaRPr>
            </a:p>
          </p:txBody>
        </p:sp>
        <p:sp>
          <p:nvSpPr>
            <p:cNvPr id="7" name="Google Shape;249;p40">
              <a:extLst>
                <a:ext uri="{FF2B5EF4-FFF2-40B4-BE49-F238E27FC236}">
                  <a16:creationId xmlns:a16="http://schemas.microsoft.com/office/drawing/2014/main" id="{4F98B9D5-CF55-6BB3-AF5C-ABC841925EDE}"/>
                </a:ext>
              </a:extLst>
            </p:cNvPr>
            <p:cNvSpPr/>
            <p:nvPr/>
          </p:nvSpPr>
          <p:spPr>
            <a:xfrm>
              <a:off x="2739045" y="990260"/>
              <a:ext cx="2057442" cy="2057442"/>
            </a:xfrm>
            <a:custGeom>
              <a:avLst/>
              <a:gdLst/>
              <a:ahLst/>
              <a:cxnLst/>
              <a:rect l="l" t="t" r="r" b="b"/>
              <a:pathLst>
                <a:path w="20559" h="20559" extrusionOk="0">
                  <a:moveTo>
                    <a:pt x="18998" y="1562"/>
                  </a:moveTo>
                  <a:cubicBezTo>
                    <a:pt x="16916" y="-520"/>
                    <a:pt x="13540" y="-520"/>
                    <a:pt x="11458" y="1562"/>
                  </a:cubicBezTo>
                  <a:lnTo>
                    <a:pt x="1562" y="11458"/>
                  </a:lnTo>
                  <a:cubicBezTo>
                    <a:pt x="-520" y="13540"/>
                    <a:pt x="-520" y="16916"/>
                    <a:pt x="1562" y="18998"/>
                  </a:cubicBezTo>
                  <a:cubicBezTo>
                    <a:pt x="3644" y="21080"/>
                    <a:pt x="7020" y="21080"/>
                    <a:pt x="9102" y="18998"/>
                  </a:cubicBezTo>
                  <a:lnTo>
                    <a:pt x="18998" y="9102"/>
                  </a:lnTo>
                  <a:cubicBezTo>
                    <a:pt x="21080" y="7020"/>
                    <a:pt x="21080" y="3644"/>
                    <a:pt x="18998" y="1562"/>
                  </a:cubicBezTo>
                  <a:close/>
                </a:path>
              </a:pathLst>
            </a:custGeom>
            <a:grpFill/>
            <a:ln>
              <a:noFill/>
            </a:ln>
          </p:spPr>
          <p:txBody>
            <a:bodyPr spcFirstLastPara="1" wrap="square" lIns="45700" tIns="45700" rIns="45700" bIns="45700" anchor="t" anchorCtr="0">
              <a:noAutofit/>
            </a:bodyPr>
            <a:lstStyle/>
            <a:p>
              <a:pPr marL="0" marR="0" lvl="0" indent="0" algn="ctr" rtl="0">
                <a:lnSpc>
                  <a:spcPct val="80000"/>
                </a:lnSpc>
                <a:spcBef>
                  <a:spcPts val="0"/>
                </a:spcBef>
                <a:spcAft>
                  <a:spcPts val="0"/>
                </a:spcAft>
                <a:buClr>
                  <a:srgbClr val="333333"/>
                </a:buClr>
                <a:buSzPts val="7000"/>
                <a:buFont typeface="Helvetica Neue Light"/>
                <a:buNone/>
              </a:pPr>
              <a:endParaRPr sz="7000" b="0" i="0" u="none" strike="noStrike" cap="none">
                <a:solidFill>
                  <a:srgbClr val="333333"/>
                </a:solidFill>
                <a:latin typeface="Poppins" panose="00000500000000000000" pitchFamily="2" charset="0"/>
                <a:ea typeface="Helvetica Neue Light"/>
                <a:cs typeface="Poppins" panose="00000500000000000000" pitchFamily="2" charset="0"/>
                <a:sym typeface="Helvetica Neue Light"/>
              </a:endParaRPr>
            </a:p>
          </p:txBody>
        </p:sp>
      </p:grpSp>
      <p:grpSp>
        <p:nvGrpSpPr>
          <p:cNvPr id="8" name="Google Shape;250;p40">
            <a:extLst>
              <a:ext uri="{FF2B5EF4-FFF2-40B4-BE49-F238E27FC236}">
                <a16:creationId xmlns:a16="http://schemas.microsoft.com/office/drawing/2014/main" id="{28883054-232E-1B39-C2E0-A5F03326FD74}"/>
              </a:ext>
            </a:extLst>
          </p:cNvPr>
          <p:cNvGrpSpPr/>
          <p:nvPr/>
        </p:nvGrpSpPr>
        <p:grpSpPr>
          <a:xfrm>
            <a:off x="12900605" y="8711907"/>
            <a:ext cx="4796550" cy="3047752"/>
            <a:chOff x="-16" y="0"/>
            <a:chExt cx="4796550" cy="3047752"/>
          </a:xfrm>
          <a:solidFill>
            <a:srgbClr val="A4B0C6"/>
          </a:solidFill>
        </p:grpSpPr>
        <p:sp>
          <p:nvSpPr>
            <p:cNvPr id="9" name="Google Shape;251;p40">
              <a:extLst>
                <a:ext uri="{FF2B5EF4-FFF2-40B4-BE49-F238E27FC236}">
                  <a16:creationId xmlns:a16="http://schemas.microsoft.com/office/drawing/2014/main" id="{500EC5AC-291B-28D8-6DB9-CFCD3128A05F}"/>
                </a:ext>
              </a:extLst>
            </p:cNvPr>
            <p:cNvSpPr/>
            <p:nvPr/>
          </p:nvSpPr>
          <p:spPr>
            <a:xfrm flipH="1">
              <a:off x="-16" y="990360"/>
              <a:ext cx="4796550" cy="1067148"/>
            </a:xfrm>
            <a:custGeom>
              <a:avLst/>
              <a:gdLst/>
              <a:ahLst/>
              <a:cxnLst/>
              <a:rect l="l" t="t" r="r" b="b"/>
              <a:pathLst>
                <a:path w="21600" h="21600" extrusionOk="0">
                  <a:moveTo>
                    <a:pt x="0" y="10800"/>
                  </a:moveTo>
                  <a:cubicBezTo>
                    <a:pt x="0" y="7818"/>
                    <a:pt x="269" y="5118"/>
                    <a:pt x="704" y="3163"/>
                  </a:cubicBezTo>
                  <a:cubicBezTo>
                    <a:pt x="1139" y="1209"/>
                    <a:pt x="1739" y="0"/>
                    <a:pt x="2403" y="0"/>
                  </a:cubicBezTo>
                  <a:lnTo>
                    <a:pt x="19197" y="0"/>
                  </a:lnTo>
                  <a:cubicBezTo>
                    <a:pt x="19861" y="0"/>
                    <a:pt x="20461" y="1209"/>
                    <a:pt x="20896" y="3163"/>
                  </a:cubicBezTo>
                  <a:cubicBezTo>
                    <a:pt x="21331" y="5118"/>
                    <a:pt x="21600" y="7818"/>
                    <a:pt x="21600" y="10800"/>
                  </a:cubicBezTo>
                  <a:cubicBezTo>
                    <a:pt x="21600" y="13782"/>
                    <a:pt x="21331" y="16482"/>
                    <a:pt x="20896" y="18437"/>
                  </a:cubicBezTo>
                  <a:cubicBezTo>
                    <a:pt x="20461" y="20391"/>
                    <a:pt x="19861" y="21600"/>
                    <a:pt x="19197" y="21600"/>
                  </a:cubicBezTo>
                  <a:lnTo>
                    <a:pt x="2403" y="21600"/>
                  </a:lnTo>
                  <a:cubicBezTo>
                    <a:pt x="1739" y="21600"/>
                    <a:pt x="1139" y="20391"/>
                    <a:pt x="704" y="18437"/>
                  </a:cubicBezTo>
                  <a:cubicBezTo>
                    <a:pt x="269" y="16482"/>
                    <a:pt x="0" y="13782"/>
                    <a:pt x="0" y="10800"/>
                  </a:cubicBezTo>
                  <a:close/>
                </a:path>
              </a:pathLst>
            </a:custGeom>
            <a:grpFill/>
            <a:ln>
              <a:noFill/>
            </a:ln>
          </p:spPr>
          <p:txBody>
            <a:bodyPr spcFirstLastPara="1" wrap="square" lIns="45700" tIns="45700" rIns="45700" bIns="45700" anchor="t" anchorCtr="0">
              <a:noAutofit/>
            </a:bodyPr>
            <a:lstStyle/>
            <a:p>
              <a:pPr marL="0" marR="0" lvl="0" indent="0" algn="ctr" rtl="0">
                <a:lnSpc>
                  <a:spcPct val="80000"/>
                </a:lnSpc>
                <a:spcBef>
                  <a:spcPts val="0"/>
                </a:spcBef>
                <a:spcAft>
                  <a:spcPts val="0"/>
                </a:spcAft>
                <a:buClr>
                  <a:srgbClr val="333333"/>
                </a:buClr>
                <a:buSzPts val="7000"/>
                <a:buFont typeface="Helvetica Neue Light"/>
                <a:buNone/>
              </a:pPr>
              <a:endParaRPr sz="7000" b="0" i="0" u="none" strike="noStrike" cap="none">
                <a:solidFill>
                  <a:srgbClr val="333333"/>
                </a:solidFill>
                <a:latin typeface="Poppins" panose="00000500000000000000" pitchFamily="2" charset="0"/>
                <a:ea typeface="Helvetica Neue Light"/>
                <a:cs typeface="Poppins" panose="00000500000000000000" pitchFamily="2" charset="0"/>
                <a:sym typeface="Helvetica Neue Light"/>
              </a:endParaRPr>
            </a:p>
          </p:txBody>
        </p:sp>
        <p:sp>
          <p:nvSpPr>
            <p:cNvPr id="10" name="Google Shape;252;p40">
              <a:extLst>
                <a:ext uri="{FF2B5EF4-FFF2-40B4-BE49-F238E27FC236}">
                  <a16:creationId xmlns:a16="http://schemas.microsoft.com/office/drawing/2014/main" id="{BEF59852-3B0E-E019-7E21-6B1DEECAA1DF}"/>
                </a:ext>
              </a:extLst>
            </p:cNvPr>
            <p:cNvSpPr/>
            <p:nvPr/>
          </p:nvSpPr>
          <p:spPr>
            <a:xfrm flipH="1">
              <a:off x="46" y="0"/>
              <a:ext cx="2057442" cy="2057442"/>
            </a:xfrm>
            <a:custGeom>
              <a:avLst/>
              <a:gdLst/>
              <a:ahLst/>
              <a:cxnLst/>
              <a:rect l="l" t="t" r="r" b="b"/>
              <a:pathLst>
                <a:path w="20559" h="20559" extrusionOk="0">
                  <a:moveTo>
                    <a:pt x="1562" y="1562"/>
                  </a:moveTo>
                  <a:cubicBezTo>
                    <a:pt x="-520" y="3644"/>
                    <a:pt x="-520" y="7020"/>
                    <a:pt x="1562" y="9102"/>
                  </a:cubicBezTo>
                  <a:lnTo>
                    <a:pt x="11458" y="18998"/>
                  </a:lnTo>
                  <a:cubicBezTo>
                    <a:pt x="13540" y="21080"/>
                    <a:pt x="16916" y="21080"/>
                    <a:pt x="18998" y="18998"/>
                  </a:cubicBezTo>
                  <a:cubicBezTo>
                    <a:pt x="21080" y="16916"/>
                    <a:pt x="21080" y="13540"/>
                    <a:pt x="18998" y="11458"/>
                  </a:cubicBezTo>
                  <a:lnTo>
                    <a:pt x="9102" y="1562"/>
                  </a:lnTo>
                  <a:cubicBezTo>
                    <a:pt x="7020" y="-520"/>
                    <a:pt x="3644" y="-520"/>
                    <a:pt x="1562" y="1562"/>
                  </a:cubicBezTo>
                  <a:close/>
                </a:path>
              </a:pathLst>
            </a:custGeom>
            <a:grpFill/>
            <a:ln>
              <a:noFill/>
            </a:ln>
          </p:spPr>
          <p:txBody>
            <a:bodyPr spcFirstLastPara="1" wrap="square" lIns="45700" tIns="45700" rIns="45700" bIns="45700" anchor="t" anchorCtr="0">
              <a:noAutofit/>
            </a:bodyPr>
            <a:lstStyle/>
            <a:p>
              <a:pPr marL="0" marR="0" lvl="0" indent="0" algn="ctr" rtl="0">
                <a:lnSpc>
                  <a:spcPct val="80000"/>
                </a:lnSpc>
                <a:spcBef>
                  <a:spcPts val="0"/>
                </a:spcBef>
                <a:spcAft>
                  <a:spcPts val="0"/>
                </a:spcAft>
                <a:buClr>
                  <a:srgbClr val="333333"/>
                </a:buClr>
                <a:buSzPts val="7000"/>
                <a:buFont typeface="Helvetica Neue Light"/>
                <a:buNone/>
              </a:pPr>
              <a:endParaRPr sz="7000" b="0" i="0" u="none" strike="noStrike" cap="none">
                <a:solidFill>
                  <a:srgbClr val="333333"/>
                </a:solidFill>
                <a:latin typeface="Poppins" panose="00000500000000000000" pitchFamily="2" charset="0"/>
                <a:ea typeface="Helvetica Neue Light"/>
                <a:cs typeface="Poppins" panose="00000500000000000000" pitchFamily="2" charset="0"/>
                <a:sym typeface="Helvetica Neue Light"/>
              </a:endParaRPr>
            </a:p>
          </p:txBody>
        </p:sp>
        <p:sp>
          <p:nvSpPr>
            <p:cNvPr id="11" name="Google Shape;253;p40">
              <a:extLst>
                <a:ext uri="{FF2B5EF4-FFF2-40B4-BE49-F238E27FC236}">
                  <a16:creationId xmlns:a16="http://schemas.microsoft.com/office/drawing/2014/main" id="{C4CE56CF-EF8D-85FF-3A0B-B94295FB946A}"/>
                </a:ext>
              </a:extLst>
            </p:cNvPr>
            <p:cNvSpPr/>
            <p:nvPr/>
          </p:nvSpPr>
          <p:spPr>
            <a:xfrm flipH="1">
              <a:off x="46" y="990310"/>
              <a:ext cx="2057442" cy="2057442"/>
            </a:xfrm>
            <a:custGeom>
              <a:avLst/>
              <a:gdLst/>
              <a:ahLst/>
              <a:cxnLst/>
              <a:rect l="l" t="t" r="r" b="b"/>
              <a:pathLst>
                <a:path w="20559" h="20559" extrusionOk="0">
                  <a:moveTo>
                    <a:pt x="18998" y="1562"/>
                  </a:moveTo>
                  <a:cubicBezTo>
                    <a:pt x="16916" y="-520"/>
                    <a:pt x="13540" y="-520"/>
                    <a:pt x="11458" y="1562"/>
                  </a:cubicBezTo>
                  <a:lnTo>
                    <a:pt x="1562" y="11458"/>
                  </a:lnTo>
                  <a:cubicBezTo>
                    <a:pt x="-520" y="13540"/>
                    <a:pt x="-520" y="16916"/>
                    <a:pt x="1562" y="18998"/>
                  </a:cubicBezTo>
                  <a:cubicBezTo>
                    <a:pt x="3644" y="21080"/>
                    <a:pt x="7020" y="21080"/>
                    <a:pt x="9102" y="18998"/>
                  </a:cubicBezTo>
                  <a:lnTo>
                    <a:pt x="18998" y="9102"/>
                  </a:lnTo>
                  <a:cubicBezTo>
                    <a:pt x="21080" y="7020"/>
                    <a:pt x="21080" y="3644"/>
                    <a:pt x="18998" y="1562"/>
                  </a:cubicBezTo>
                  <a:close/>
                </a:path>
              </a:pathLst>
            </a:custGeom>
            <a:grpFill/>
            <a:ln>
              <a:noFill/>
            </a:ln>
          </p:spPr>
          <p:txBody>
            <a:bodyPr spcFirstLastPara="1" wrap="square" lIns="45700" tIns="45700" rIns="45700" bIns="45700" anchor="t" anchorCtr="0">
              <a:noAutofit/>
            </a:bodyPr>
            <a:lstStyle/>
            <a:p>
              <a:pPr marL="0" marR="0" lvl="0" indent="0" algn="ctr" rtl="0">
                <a:lnSpc>
                  <a:spcPct val="80000"/>
                </a:lnSpc>
                <a:spcBef>
                  <a:spcPts val="0"/>
                </a:spcBef>
                <a:spcAft>
                  <a:spcPts val="0"/>
                </a:spcAft>
                <a:buClr>
                  <a:srgbClr val="333333"/>
                </a:buClr>
                <a:buSzPts val="7000"/>
                <a:buFont typeface="Helvetica Neue Light"/>
                <a:buNone/>
              </a:pPr>
              <a:endParaRPr sz="7000" b="0" i="0" u="none" strike="noStrike" cap="none">
                <a:solidFill>
                  <a:srgbClr val="333333"/>
                </a:solidFill>
                <a:latin typeface="Poppins" panose="00000500000000000000" pitchFamily="2" charset="0"/>
                <a:ea typeface="Helvetica Neue Light"/>
                <a:cs typeface="Poppins" panose="00000500000000000000" pitchFamily="2" charset="0"/>
                <a:sym typeface="Helvetica Neue Light"/>
              </a:endParaRPr>
            </a:p>
          </p:txBody>
        </p:sp>
      </p:grpSp>
      <p:sp>
        <p:nvSpPr>
          <p:cNvPr id="12" name="Google Shape;255;p40">
            <a:extLst>
              <a:ext uri="{FF2B5EF4-FFF2-40B4-BE49-F238E27FC236}">
                <a16:creationId xmlns:a16="http://schemas.microsoft.com/office/drawing/2014/main" id="{DC6891B4-C1EA-6A8C-B930-5377D96EE345}"/>
              </a:ext>
            </a:extLst>
          </p:cNvPr>
          <p:cNvSpPr txBox="1"/>
          <p:nvPr/>
        </p:nvSpPr>
        <p:spPr>
          <a:xfrm>
            <a:off x="2625968" y="9740270"/>
            <a:ext cx="3788849" cy="1046400"/>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EF3E42"/>
              </a:buClr>
              <a:buSzPts val="6200"/>
              <a:buFont typeface="Avenir"/>
              <a:buNone/>
            </a:pPr>
            <a:r>
              <a:rPr lang="en-US" sz="6200" b="1" i="0" u="none" strike="noStrike" cap="none" dirty="0">
                <a:solidFill>
                  <a:srgbClr val="EC6D25"/>
                </a:solidFill>
                <a:latin typeface="Poppins" panose="00000500000000000000" pitchFamily="2" charset="0"/>
                <a:ea typeface="Franklin Gothic"/>
                <a:cs typeface="Poppins" panose="00000500000000000000" pitchFamily="2" charset="0"/>
                <a:sym typeface="Franklin Gothic"/>
              </a:rPr>
              <a:t>Sy Storie</a:t>
            </a:r>
            <a:endParaRPr b="1" dirty="0">
              <a:solidFill>
                <a:srgbClr val="EC6D25"/>
              </a:solidFill>
              <a:latin typeface="Poppins" panose="00000500000000000000" pitchFamily="2" charset="0"/>
              <a:ea typeface="Franklin Gothic"/>
              <a:cs typeface="Poppins" panose="00000500000000000000" pitchFamily="2" charset="0"/>
              <a:sym typeface="Franklin Gothic"/>
            </a:endParaRPr>
          </a:p>
        </p:txBody>
      </p:sp>
      <p:sp>
        <p:nvSpPr>
          <p:cNvPr id="13" name="Google Shape;256;p40">
            <a:extLst>
              <a:ext uri="{FF2B5EF4-FFF2-40B4-BE49-F238E27FC236}">
                <a16:creationId xmlns:a16="http://schemas.microsoft.com/office/drawing/2014/main" id="{9DBDC366-55F5-51D4-B7F4-634B88A1D376}"/>
              </a:ext>
            </a:extLst>
          </p:cNvPr>
          <p:cNvSpPr txBox="1"/>
          <p:nvPr/>
        </p:nvSpPr>
        <p:spPr>
          <a:xfrm>
            <a:off x="17956482" y="9728031"/>
            <a:ext cx="4317364" cy="10464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808080"/>
              </a:buClr>
              <a:buSzPts val="6200"/>
              <a:buFont typeface="Avenir"/>
              <a:buNone/>
            </a:pPr>
            <a:r>
              <a:rPr lang="en-US" sz="6200" b="1" i="0" u="none" strike="noStrike" cap="none" dirty="0">
                <a:solidFill>
                  <a:srgbClr val="A4B0C6"/>
                </a:solidFill>
                <a:latin typeface="Poppins" panose="00000500000000000000" pitchFamily="2" charset="0"/>
                <a:ea typeface="Franklin Gothic"/>
                <a:cs typeface="Poppins" panose="00000500000000000000" pitchFamily="2" charset="0"/>
                <a:sym typeface="Franklin Gothic"/>
              </a:rPr>
              <a:t>Ons</a:t>
            </a:r>
            <a:r>
              <a:rPr lang="en-US" sz="6200" b="1" i="0" u="none" strike="noStrike" cap="none" dirty="0">
                <a:solidFill>
                  <a:srgbClr val="9AA4AF"/>
                </a:solidFill>
                <a:latin typeface="Poppins" panose="00000500000000000000" pitchFamily="2" charset="0"/>
                <a:ea typeface="Franklin Gothic"/>
                <a:cs typeface="Poppins" panose="00000500000000000000" pitchFamily="2" charset="0"/>
                <a:sym typeface="Franklin Gothic"/>
              </a:rPr>
              <a:t> </a:t>
            </a:r>
            <a:r>
              <a:rPr lang="en-US" sz="6200" b="1" i="0" u="none" strike="noStrike" cap="none" dirty="0">
                <a:solidFill>
                  <a:srgbClr val="A4B0C6"/>
                </a:solidFill>
                <a:latin typeface="Poppins" panose="00000500000000000000" pitchFamily="2" charset="0"/>
                <a:ea typeface="Franklin Gothic"/>
                <a:cs typeface="Poppins" panose="00000500000000000000" pitchFamily="2" charset="0"/>
                <a:sym typeface="Franklin Gothic"/>
              </a:rPr>
              <a:t>Storie</a:t>
            </a:r>
            <a:endParaRPr b="1" dirty="0">
              <a:solidFill>
                <a:srgbClr val="A4B0C6"/>
              </a:solidFill>
              <a:latin typeface="Poppins" panose="00000500000000000000" pitchFamily="2" charset="0"/>
              <a:ea typeface="Franklin Gothic"/>
              <a:cs typeface="Poppins" panose="00000500000000000000" pitchFamily="2" charset="0"/>
              <a:sym typeface="Franklin Gothic"/>
            </a:endParaRPr>
          </a:p>
        </p:txBody>
      </p:sp>
      <p:sp>
        <p:nvSpPr>
          <p:cNvPr id="14" name="Google Shape;257;p40">
            <a:extLst>
              <a:ext uri="{FF2B5EF4-FFF2-40B4-BE49-F238E27FC236}">
                <a16:creationId xmlns:a16="http://schemas.microsoft.com/office/drawing/2014/main" id="{BEC89FCF-B838-27F0-1CE7-7CA67BB8FB34}"/>
              </a:ext>
            </a:extLst>
          </p:cNvPr>
          <p:cNvSpPr txBox="1"/>
          <p:nvPr/>
        </p:nvSpPr>
        <p:spPr>
          <a:xfrm>
            <a:off x="11224261" y="7476220"/>
            <a:ext cx="11890920" cy="830956"/>
          </a:xfrm>
          <a:prstGeom prst="rect">
            <a:avLst/>
          </a:prstGeom>
          <a:noFill/>
          <a:ln>
            <a:noFill/>
          </a:ln>
        </p:spPr>
        <p:txBody>
          <a:bodyPr spcFirstLastPara="1" wrap="square" lIns="45700" tIns="45700" rIns="45700" bIns="45700" anchor="t" anchorCtr="0">
            <a:spAutoFit/>
          </a:bodyPr>
          <a:lstStyle/>
          <a:p>
            <a:pPr lvl="0" algn="ctr">
              <a:buClr>
                <a:srgbClr val="808080"/>
              </a:buClr>
              <a:buSzPts val="4800"/>
            </a:pPr>
            <a:r>
              <a:rPr lang="en-US" sz="4800" b="1" dirty="0">
                <a:solidFill>
                  <a:schemeClr val="bg1"/>
                </a:solidFill>
                <a:latin typeface="Poppins" panose="00000500000000000000" pitchFamily="2" charset="0"/>
                <a:ea typeface="Franklin Gothic"/>
                <a:cs typeface="Poppins" panose="00000500000000000000" pitchFamily="2" charset="0"/>
                <a:sym typeface="Franklin Gothic"/>
              </a:rPr>
              <a:t>+</a:t>
            </a:r>
            <a:r>
              <a:rPr lang="en-US" sz="4800" dirty="0">
                <a:solidFill>
                  <a:srgbClr val="A4B0C6"/>
                </a:solidFill>
                <a:latin typeface="Poppins" panose="00000500000000000000" pitchFamily="2" charset="0"/>
                <a:ea typeface="Franklin Gothic"/>
                <a:cs typeface="Poppins" panose="00000500000000000000" pitchFamily="2" charset="0"/>
                <a:sym typeface="Franklin Gothic"/>
              </a:rPr>
              <a:t>  </a:t>
            </a:r>
            <a:r>
              <a:rPr lang="en-US" sz="4800" b="1" i="0" u="none" strike="noStrike" cap="none" dirty="0" err="1">
                <a:solidFill>
                  <a:srgbClr val="A4B0C6"/>
                </a:solidFill>
                <a:latin typeface="Poppins" panose="00000500000000000000" pitchFamily="2" charset="0"/>
                <a:ea typeface="Franklin Gothic"/>
                <a:cs typeface="Poppins" panose="00000500000000000000" pitchFamily="2" charset="0"/>
                <a:sym typeface="Franklin Gothic"/>
              </a:rPr>
              <a:t>Passiewe</a:t>
            </a:r>
            <a:r>
              <a:rPr lang="en-US" sz="4800" b="1" i="0" u="none" strike="noStrike" cap="none" dirty="0">
                <a:solidFill>
                  <a:srgbClr val="A4B0C6"/>
                </a:solidFill>
                <a:latin typeface="Poppins" panose="00000500000000000000" pitchFamily="2" charset="0"/>
                <a:ea typeface="Franklin Gothic"/>
                <a:cs typeface="Poppins" panose="00000500000000000000" pitchFamily="2" charset="0"/>
                <a:sym typeface="Franklin Gothic"/>
              </a:rPr>
              <a:t> </a:t>
            </a:r>
            <a:r>
              <a:rPr lang="en-US" sz="4800" b="1" i="0" u="none" strike="noStrike" cap="none" dirty="0" err="1">
                <a:solidFill>
                  <a:srgbClr val="A4B0C6"/>
                </a:solidFill>
                <a:latin typeface="Poppins" panose="00000500000000000000" pitchFamily="2" charset="0"/>
                <a:ea typeface="Franklin Gothic"/>
                <a:cs typeface="Poppins" panose="00000500000000000000" pitchFamily="2" charset="0"/>
                <a:sym typeface="Franklin Gothic"/>
              </a:rPr>
              <a:t>Versoening</a:t>
            </a:r>
            <a:r>
              <a:rPr lang="en-US" sz="4800" b="1" dirty="0">
                <a:solidFill>
                  <a:srgbClr val="A4B0C6"/>
                </a:solidFill>
                <a:latin typeface="Poppins" panose="00000500000000000000" pitchFamily="2" charset="0"/>
                <a:ea typeface="Franklin Gothic"/>
                <a:cs typeface="Poppins" panose="00000500000000000000" pitchFamily="2" charset="0"/>
                <a:sym typeface="Franklin Gothic"/>
              </a:rPr>
              <a:t> </a:t>
            </a:r>
            <a:r>
              <a:rPr lang="en-US" sz="4800" b="1" i="0" u="none" strike="noStrike" cap="none" dirty="0">
                <a:solidFill>
                  <a:srgbClr val="A4B0C6"/>
                </a:solidFill>
                <a:latin typeface="Poppins" panose="00000500000000000000" pitchFamily="2" charset="0"/>
                <a:ea typeface="Franklin Gothic"/>
                <a:cs typeface="Poppins" panose="00000500000000000000" pitchFamily="2" charset="0"/>
                <a:sym typeface="Franklin Gothic"/>
              </a:rPr>
              <a:t>(Sy Dood)</a:t>
            </a:r>
            <a:endParaRPr b="1" dirty="0">
              <a:solidFill>
                <a:srgbClr val="A4B0C6"/>
              </a:solidFill>
              <a:latin typeface="Poppins" panose="00000500000000000000" pitchFamily="2" charset="0"/>
              <a:ea typeface="Franklin Gothic"/>
              <a:cs typeface="Poppins" panose="00000500000000000000" pitchFamily="2" charset="0"/>
              <a:sym typeface="Franklin Gothic"/>
            </a:endParaRPr>
          </a:p>
        </p:txBody>
      </p:sp>
      <p:sp>
        <p:nvSpPr>
          <p:cNvPr id="30" name="Google Shape;258;p40">
            <a:extLst>
              <a:ext uri="{FF2B5EF4-FFF2-40B4-BE49-F238E27FC236}">
                <a16:creationId xmlns:a16="http://schemas.microsoft.com/office/drawing/2014/main" id="{60DAA4D1-9E27-CEA6-3B8C-B936206DBD60}"/>
              </a:ext>
            </a:extLst>
          </p:cNvPr>
          <p:cNvSpPr txBox="1"/>
          <p:nvPr/>
        </p:nvSpPr>
        <p:spPr>
          <a:xfrm>
            <a:off x="1882347" y="7526980"/>
            <a:ext cx="9806356" cy="830956"/>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EF3E42"/>
              </a:buClr>
              <a:buSzPts val="4800"/>
              <a:buFont typeface="Avenir"/>
              <a:buNone/>
            </a:pPr>
            <a:r>
              <a:rPr lang="en-US" sz="4800" b="1" i="0" u="none" strike="noStrike" cap="none" dirty="0" err="1">
                <a:solidFill>
                  <a:srgbClr val="EC6D25"/>
                </a:solidFill>
                <a:latin typeface="Poppins" panose="00000500000000000000" pitchFamily="2" charset="0"/>
                <a:ea typeface="Franklin Gothic"/>
                <a:cs typeface="Poppins" panose="00000500000000000000" pitchFamily="2" charset="0"/>
                <a:sym typeface="Franklin Gothic"/>
              </a:rPr>
              <a:t>Aktiewe</a:t>
            </a:r>
            <a:r>
              <a:rPr lang="en-US" sz="4800" b="1" i="0" u="none" strike="noStrike" cap="none" dirty="0">
                <a:solidFill>
                  <a:srgbClr val="EC6D25"/>
                </a:solidFill>
                <a:latin typeface="Poppins" panose="00000500000000000000" pitchFamily="2" charset="0"/>
                <a:ea typeface="Franklin Gothic"/>
                <a:cs typeface="Poppins" panose="00000500000000000000" pitchFamily="2" charset="0"/>
                <a:sym typeface="Franklin Gothic"/>
              </a:rPr>
              <a:t> </a:t>
            </a:r>
            <a:r>
              <a:rPr lang="en-US" sz="4800" b="1" i="0" u="none" strike="noStrike" cap="none" dirty="0" err="1">
                <a:solidFill>
                  <a:srgbClr val="EC6D25"/>
                </a:solidFill>
                <a:latin typeface="Poppins" panose="00000500000000000000" pitchFamily="2" charset="0"/>
                <a:ea typeface="Franklin Gothic"/>
                <a:cs typeface="Poppins" panose="00000500000000000000" pitchFamily="2" charset="0"/>
                <a:sym typeface="Franklin Gothic"/>
              </a:rPr>
              <a:t>Versoening</a:t>
            </a:r>
            <a:r>
              <a:rPr lang="en-US" sz="4800" b="1" dirty="0">
                <a:solidFill>
                  <a:srgbClr val="EC6D25"/>
                </a:solidFill>
                <a:latin typeface="Poppins" panose="00000500000000000000" pitchFamily="2" charset="0"/>
                <a:ea typeface="Franklin Gothic"/>
                <a:cs typeface="Poppins" panose="00000500000000000000" pitchFamily="2" charset="0"/>
                <a:sym typeface="Franklin Gothic"/>
              </a:rPr>
              <a:t> (Sy Lewe) </a:t>
            </a:r>
            <a:endParaRPr b="1" dirty="0">
              <a:solidFill>
                <a:srgbClr val="EC6D25"/>
              </a:solidFill>
              <a:latin typeface="Poppins" panose="00000500000000000000" pitchFamily="2" charset="0"/>
              <a:ea typeface="Franklin Gothic"/>
              <a:cs typeface="Poppins" panose="00000500000000000000" pitchFamily="2" charset="0"/>
              <a:sym typeface="Franklin Gothic"/>
            </a:endParaRPr>
          </a:p>
        </p:txBody>
      </p:sp>
    </p:spTree>
    <p:extLst>
      <p:ext uri="{BB962C8B-B14F-4D97-AF65-F5344CB8AC3E}">
        <p14:creationId xmlns:p14="http://schemas.microsoft.com/office/powerpoint/2010/main" val="419015254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CFBC3-46D1-A189-DB2E-5CCF9AE1447B}"/>
            </a:ext>
          </a:extLst>
        </p:cNvPr>
        <p:cNvGrpSpPr/>
        <p:nvPr/>
      </p:nvGrpSpPr>
      <p:grpSpPr>
        <a:xfrm>
          <a:off x="0" y="0"/>
          <a:ext cx="0" cy="0"/>
          <a:chOff x="0" y="0"/>
          <a:chExt cx="0" cy="0"/>
        </a:xfrm>
      </p:grpSpPr>
      <p:sp>
        <p:nvSpPr>
          <p:cNvPr id="5" name="Google Shape;235;p38">
            <a:extLst>
              <a:ext uri="{FF2B5EF4-FFF2-40B4-BE49-F238E27FC236}">
                <a16:creationId xmlns:a16="http://schemas.microsoft.com/office/drawing/2014/main" id="{4D87F505-421B-DC0E-5B42-51BB87ACFFB4}"/>
              </a:ext>
            </a:extLst>
          </p:cNvPr>
          <p:cNvSpPr txBox="1"/>
          <p:nvPr/>
        </p:nvSpPr>
        <p:spPr>
          <a:xfrm>
            <a:off x="968947" y="1562417"/>
            <a:ext cx="20675541" cy="1282800"/>
          </a:xfrm>
          <a:prstGeom prst="rect">
            <a:avLst/>
          </a:prstGeom>
          <a:noFill/>
          <a:ln>
            <a:noFill/>
          </a:ln>
        </p:spPr>
        <p:txBody>
          <a:bodyPr spcFirstLastPara="1" wrap="square" lIns="50800" tIns="50800" rIns="50800" bIns="50800" anchor="ctr" anchorCtr="0">
            <a:noAutofit/>
          </a:bodyPr>
          <a:lstStyle/>
          <a:p>
            <a:pPr lvl="0">
              <a:buClr>
                <a:srgbClr val="333434"/>
              </a:buClr>
              <a:buSzPts val="7600"/>
            </a:pPr>
            <a:r>
              <a:rPr lang="en-US" sz="6000" b="1" dirty="0">
                <a:solidFill>
                  <a:schemeClr val="bg1"/>
                </a:solidFill>
                <a:latin typeface="Visby CF Extra Bold" pitchFamily="50" charset="0"/>
                <a:ea typeface="Montserrat"/>
                <a:cs typeface="Montserrat"/>
                <a:sym typeface="Montserrat"/>
              </a:rPr>
              <a:t>HERONTDEK VERSOENING- DIE GROOT RUILTRANSAKSIE 												“THE GREAT EXCHANGE”</a:t>
            </a:r>
          </a:p>
        </p:txBody>
      </p:sp>
      <p:sp>
        <p:nvSpPr>
          <p:cNvPr id="2" name="Google Shape;194;p34">
            <a:extLst>
              <a:ext uri="{FF2B5EF4-FFF2-40B4-BE49-F238E27FC236}">
                <a16:creationId xmlns:a16="http://schemas.microsoft.com/office/drawing/2014/main" id="{7B764049-15DF-E0E5-FC96-6EFF31D7ABFC}"/>
              </a:ext>
            </a:extLst>
          </p:cNvPr>
          <p:cNvSpPr txBox="1">
            <a:spLocks/>
          </p:cNvSpPr>
          <p:nvPr/>
        </p:nvSpPr>
        <p:spPr>
          <a:xfrm>
            <a:off x="968947" y="4115217"/>
            <a:ext cx="22446106" cy="675556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pPr marL="0" indent="0">
              <a:buClr>
                <a:srgbClr val="000000"/>
              </a:buClr>
              <a:buSzPts val="5600"/>
              <a:buFont typeface="Arial"/>
              <a:buNone/>
            </a:pPr>
            <a:r>
              <a:rPr lang="nl-NL" sz="4400" b="0" dirty="0">
                <a:solidFill>
                  <a:srgbClr val="FFFFFF"/>
                </a:solidFill>
                <a:latin typeface="Poppins" panose="00000500000000000000" pitchFamily="2" charset="0"/>
                <a:cs typeface="Poppins" panose="00000500000000000000" pitchFamily="2" charset="0"/>
              </a:rPr>
              <a:t>“Very simply stated the doctrine of propitiation means that Christ propitiated [appeased, satisfied] the wrath of God [on the cross with His righteous life &amp; substitutionary death] and rendered God propitious [Favourable, Approving] to his people.” </a:t>
            </a:r>
          </a:p>
          <a:p>
            <a:pPr marL="0" indent="0">
              <a:buClr>
                <a:srgbClr val="000000"/>
              </a:buClr>
              <a:buSzPts val="5600"/>
              <a:buFont typeface="Arial"/>
              <a:buNone/>
            </a:pPr>
            <a:endParaRPr lang="nl-NL" sz="4400" b="0" dirty="0">
              <a:solidFill>
                <a:srgbClr val="FFFFFF"/>
              </a:solidFill>
              <a:latin typeface="Poppins" panose="00000500000000000000" pitchFamily="2" charset="0"/>
              <a:cs typeface="Poppins" panose="00000500000000000000" pitchFamily="2" charset="0"/>
            </a:endParaRPr>
          </a:p>
          <a:p>
            <a:pPr marL="0" indent="0">
              <a:buClr>
                <a:srgbClr val="000000"/>
              </a:buClr>
              <a:buSzPts val="5600"/>
              <a:buFont typeface="Arial"/>
              <a:buNone/>
            </a:pPr>
            <a:r>
              <a:rPr lang="nl-NL" sz="4400" b="0" dirty="0">
                <a:solidFill>
                  <a:srgbClr val="FFFFFF"/>
                </a:solidFill>
                <a:latin typeface="Poppins" panose="00000500000000000000" pitchFamily="2" charset="0"/>
                <a:cs typeface="Poppins" panose="00000500000000000000" pitchFamily="2" charset="0"/>
              </a:rPr>
              <a:t>Eenvoudig gestel, beteken die </a:t>
            </a:r>
            <a:r>
              <a:rPr lang="nl-NL" sz="4400" b="0" dirty="0" err="1">
                <a:solidFill>
                  <a:srgbClr val="FFFFFF"/>
                </a:solidFill>
                <a:latin typeface="Poppins" panose="00000500000000000000" pitchFamily="2" charset="0"/>
                <a:cs typeface="Poppins" panose="00000500000000000000" pitchFamily="2" charset="0"/>
              </a:rPr>
              <a:t>doktrine</a:t>
            </a:r>
            <a:r>
              <a:rPr lang="nl-NL" sz="4400" b="0" dirty="0">
                <a:solidFill>
                  <a:srgbClr val="FFFFFF"/>
                </a:solidFill>
                <a:latin typeface="Poppins" panose="00000500000000000000" pitchFamily="2" charset="0"/>
                <a:cs typeface="Poppins" panose="00000500000000000000" pitchFamily="2" charset="0"/>
              </a:rPr>
              <a:t> van versoening dat Christus die toorn van God versoen het (geblus en tevrede gestel het) deur Sy regverdige lewe en plaasvervangende dood aan die kruis, en God daardeur gunstig (Gunstig en Goedkeurend) teenoor sy mense gemaak het. </a:t>
            </a:r>
          </a:p>
          <a:p>
            <a:pPr marL="0" indent="0">
              <a:buClr>
                <a:srgbClr val="000000"/>
              </a:buClr>
              <a:buSzPts val="5600"/>
              <a:buFont typeface="Arial"/>
              <a:buNone/>
            </a:pPr>
            <a:endParaRPr lang="nl-NL" sz="4000" b="0" dirty="0">
              <a:solidFill>
                <a:srgbClr val="FFFFFF"/>
              </a:solidFill>
              <a:latin typeface="Poppins" panose="00000500000000000000" pitchFamily="2" charset="0"/>
              <a:cs typeface="Poppins" panose="00000500000000000000" pitchFamily="2" charset="0"/>
            </a:endParaRPr>
          </a:p>
          <a:p>
            <a:pPr marL="0" indent="0" algn="r">
              <a:buClr>
                <a:srgbClr val="000000"/>
              </a:buClr>
              <a:buSzPts val="5600"/>
              <a:buFont typeface="Arial"/>
              <a:buNone/>
            </a:pPr>
            <a:r>
              <a:rPr lang="nl-NL" sz="4000" b="0" dirty="0">
                <a:solidFill>
                  <a:srgbClr val="FFFFFF"/>
                </a:solidFill>
                <a:latin typeface="Poppins" panose="00000500000000000000" pitchFamily="2" charset="0"/>
                <a:cs typeface="Poppins" panose="00000500000000000000" pitchFamily="2" charset="0"/>
              </a:rPr>
              <a:t>- JOHN MURRAY</a:t>
            </a:r>
          </a:p>
        </p:txBody>
      </p:sp>
    </p:spTree>
    <p:extLst>
      <p:ext uri="{BB962C8B-B14F-4D97-AF65-F5344CB8AC3E}">
        <p14:creationId xmlns:p14="http://schemas.microsoft.com/office/powerpoint/2010/main" val="26862208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7">
          <a:extLst>
            <a:ext uri="{FF2B5EF4-FFF2-40B4-BE49-F238E27FC236}">
              <a16:creationId xmlns:a16="http://schemas.microsoft.com/office/drawing/2014/main" id="{26BA36FC-881C-ECB0-EC0D-C207DE92D18D}"/>
            </a:ext>
          </a:extLst>
        </p:cNvPr>
        <p:cNvGrpSpPr/>
        <p:nvPr/>
      </p:nvGrpSpPr>
      <p:grpSpPr>
        <a:xfrm>
          <a:off x="0" y="0"/>
          <a:ext cx="0" cy="0"/>
          <a:chOff x="0" y="0"/>
          <a:chExt cx="0" cy="0"/>
        </a:xfrm>
      </p:grpSpPr>
      <p:sp>
        <p:nvSpPr>
          <p:cNvPr id="228" name="Google Shape;228;p38">
            <a:extLst>
              <a:ext uri="{FF2B5EF4-FFF2-40B4-BE49-F238E27FC236}">
                <a16:creationId xmlns:a16="http://schemas.microsoft.com/office/drawing/2014/main" id="{57111C28-3A96-E76B-3062-4D710D781F9E}"/>
              </a:ext>
            </a:extLst>
          </p:cNvPr>
          <p:cNvSpPr/>
          <p:nvPr/>
        </p:nvSpPr>
        <p:spPr>
          <a:xfrm>
            <a:off x="961292" y="1789423"/>
            <a:ext cx="21654868" cy="2167472"/>
          </a:xfrm>
          <a:prstGeom prst="rect">
            <a:avLst/>
          </a:prstGeom>
          <a:solidFill>
            <a:srgbClr val="1B3A7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dirty="0">
              <a:solidFill>
                <a:srgbClr val="FFFFFF"/>
              </a:solidFill>
              <a:latin typeface="Montserrat"/>
              <a:ea typeface="Montserrat"/>
              <a:cs typeface="Montserrat"/>
              <a:sym typeface="Montserrat"/>
            </a:endParaRPr>
          </a:p>
        </p:txBody>
      </p:sp>
      <p:pic>
        <p:nvPicPr>
          <p:cNvPr id="8" name="Picture 7" descr="Close-up of a waterfall&#10;&#10;AI-generated content may be incorrect.">
            <a:extLst>
              <a:ext uri="{FF2B5EF4-FFF2-40B4-BE49-F238E27FC236}">
                <a16:creationId xmlns:a16="http://schemas.microsoft.com/office/drawing/2014/main" id="{8A16783F-7781-CCB0-B5C8-15FA64CD5BEA}"/>
              </a:ext>
            </a:extLst>
          </p:cNvPr>
          <p:cNvPicPr>
            <a:picLocks noChangeAspect="1"/>
          </p:cNvPicPr>
          <p:nvPr/>
        </p:nvPicPr>
        <p:blipFill>
          <a:blip r:embed="rId3"/>
          <a:srcRect l="983" t="43141" r="727" b="38350"/>
          <a:stretch>
            <a:fillRect/>
          </a:stretch>
        </p:blipFill>
        <p:spPr>
          <a:xfrm>
            <a:off x="1650491" y="1074460"/>
            <a:ext cx="21486894" cy="2127788"/>
          </a:xfrm>
          <a:prstGeom prst="rect">
            <a:avLst/>
          </a:prstGeom>
        </p:spPr>
      </p:pic>
      <p:sp>
        <p:nvSpPr>
          <p:cNvPr id="232" name="Google Shape;232;p38">
            <a:extLst>
              <a:ext uri="{FF2B5EF4-FFF2-40B4-BE49-F238E27FC236}">
                <a16:creationId xmlns:a16="http://schemas.microsoft.com/office/drawing/2014/main" id="{12CD0A8F-9397-78B9-0A90-365148EAF0C2}"/>
              </a:ext>
            </a:extLst>
          </p:cNvPr>
          <p:cNvSpPr/>
          <p:nvPr/>
        </p:nvSpPr>
        <p:spPr>
          <a:xfrm>
            <a:off x="13887923" y="12178127"/>
            <a:ext cx="9897434" cy="102864"/>
          </a:xfrm>
          <a:prstGeom prst="rect">
            <a:avLst/>
          </a:prstGeom>
          <a:solidFill>
            <a:srgbClr val="1B3A70"/>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sp>
        <p:nvSpPr>
          <p:cNvPr id="234" name="Google Shape;234;p38">
            <a:extLst>
              <a:ext uri="{FF2B5EF4-FFF2-40B4-BE49-F238E27FC236}">
                <a16:creationId xmlns:a16="http://schemas.microsoft.com/office/drawing/2014/main" id="{07E5FE78-D3BA-2125-260A-D71732AC244F}"/>
              </a:ext>
            </a:extLst>
          </p:cNvPr>
          <p:cNvSpPr txBox="1"/>
          <p:nvPr/>
        </p:nvSpPr>
        <p:spPr>
          <a:xfrm>
            <a:off x="10457185" y="12198447"/>
            <a:ext cx="13924275" cy="1067432"/>
          </a:xfrm>
          <a:prstGeom prst="rect">
            <a:avLst/>
          </a:prstGeom>
          <a:noFill/>
          <a:ln>
            <a:noFill/>
          </a:ln>
        </p:spPr>
        <p:txBody>
          <a:bodyPr spcFirstLastPara="1" wrap="square" lIns="50800" tIns="50800" rIns="50800" bIns="50800" anchor="ctr" anchorCtr="0">
            <a:noAutofit/>
          </a:bodyPr>
          <a:lstStyle/>
          <a:p>
            <a:pPr marL="0" marR="0" lvl="0" indent="0" algn="l" rtl="0">
              <a:lnSpc>
                <a:spcPct val="150000"/>
              </a:lnSpc>
              <a:spcBef>
                <a:spcPts val="0"/>
              </a:spcBef>
              <a:spcAft>
                <a:spcPts val="0"/>
              </a:spcAft>
              <a:buClr>
                <a:srgbClr val="1E2019"/>
              </a:buClr>
              <a:buSzPts val="1800"/>
              <a:buFont typeface="Montserrat"/>
              <a:buNone/>
            </a:pPr>
            <a:r>
              <a:rPr lang="en-US" sz="4000" b="0" i="0" u="none" strike="noStrike" cap="none" dirty="0">
                <a:solidFill>
                  <a:srgbClr val="1E2019"/>
                </a:solidFill>
                <a:latin typeface="Visby CF Demi Bold" pitchFamily="50" charset="0"/>
                <a:ea typeface="Montserrat"/>
                <a:cs typeface="Montserrat"/>
                <a:sym typeface="Montserrat"/>
              </a:rPr>
              <a:t>John Dickson, </a:t>
            </a:r>
            <a:r>
              <a:rPr lang="en-US" sz="4000" b="0" i="1" u="none" strike="noStrike" cap="none" dirty="0">
                <a:solidFill>
                  <a:srgbClr val="1E2019"/>
                </a:solidFill>
                <a:latin typeface="Visby CF Demi Bold" pitchFamily="50" charset="0"/>
                <a:ea typeface="Montserrat"/>
                <a:cs typeface="Montserrat"/>
                <a:sym typeface="Montserrat"/>
              </a:rPr>
              <a:t>The Best Kept Secret of Christian Mission</a:t>
            </a:r>
          </a:p>
        </p:txBody>
      </p:sp>
      <p:sp>
        <p:nvSpPr>
          <p:cNvPr id="235" name="Google Shape;235;p38">
            <a:extLst>
              <a:ext uri="{FF2B5EF4-FFF2-40B4-BE49-F238E27FC236}">
                <a16:creationId xmlns:a16="http://schemas.microsoft.com/office/drawing/2014/main" id="{A98BE490-D73B-6C55-BB2C-999B861DE7AF}"/>
              </a:ext>
            </a:extLst>
          </p:cNvPr>
          <p:cNvSpPr txBox="1"/>
          <p:nvPr/>
        </p:nvSpPr>
        <p:spPr>
          <a:xfrm>
            <a:off x="1410737" y="2501320"/>
            <a:ext cx="17967950" cy="1282800"/>
          </a:xfrm>
          <a:prstGeom prst="rect">
            <a:avLst/>
          </a:prstGeom>
          <a:noFill/>
          <a:ln>
            <a:noFill/>
          </a:ln>
        </p:spPr>
        <p:txBody>
          <a:bodyPr spcFirstLastPara="1" wrap="square" lIns="50800" tIns="50800" rIns="50800" bIns="50800" anchor="ctr" anchorCtr="0">
            <a:noAutofit/>
          </a:bodyPr>
          <a:lstStyle/>
          <a:p>
            <a:pPr marL="0" marR="0" lvl="0" indent="0" algn="l" rtl="0">
              <a:lnSpc>
                <a:spcPct val="80000"/>
              </a:lnSpc>
              <a:spcBef>
                <a:spcPts val="0"/>
              </a:spcBef>
              <a:spcAft>
                <a:spcPts val="0"/>
              </a:spcAft>
              <a:buClr>
                <a:srgbClr val="333434"/>
              </a:buClr>
              <a:buSzPts val="7600"/>
              <a:buFont typeface="Montserrat"/>
              <a:buNone/>
            </a:pPr>
            <a:r>
              <a:rPr lang="en-US" sz="7600" b="1" i="0" u="none" strike="noStrike" cap="none" dirty="0">
                <a:solidFill>
                  <a:schemeClr val="bg1"/>
                </a:solidFill>
                <a:latin typeface="Visby CF Extra Bold" pitchFamily="50" charset="0"/>
                <a:ea typeface="Montserrat"/>
                <a:cs typeface="Montserrat"/>
                <a:sym typeface="Montserrat"/>
              </a:rPr>
              <a:t>DIE EVANGELIE</a:t>
            </a:r>
          </a:p>
        </p:txBody>
      </p:sp>
      <p:sp>
        <p:nvSpPr>
          <p:cNvPr id="7" name="Google Shape;233;p38">
            <a:extLst>
              <a:ext uri="{FF2B5EF4-FFF2-40B4-BE49-F238E27FC236}">
                <a16:creationId xmlns:a16="http://schemas.microsoft.com/office/drawing/2014/main" id="{98D6961D-EF87-4F65-DF15-FBAB6BBCD4E5}"/>
              </a:ext>
            </a:extLst>
          </p:cNvPr>
          <p:cNvSpPr txBox="1"/>
          <p:nvPr/>
        </p:nvSpPr>
        <p:spPr>
          <a:xfrm>
            <a:off x="2398286" y="4886906"/>
            <a:ext cx="20739099" cy="6958747"/>
          </a:xfrm>
          <a:prstGeom prst="rect">
            <a:avLst/>
          </a:prstGeom>
          <a:noFill/>
          <a:ln>
            <a:noFill/>
          </a:ln>
        </p:spPr>
        <p:txBody>
          <a:bodyPr spcFirstLastPara="1" wrap="square" lIns="50800" tIns="50800" rIns="50800" bIns="50800" anchor="ctr" anchorCtr="0">
            <a:noAutofit/>
          </a:bodyPr>
          <a:lstStyle/>
          <a:p>
            <a:pPr lvl="0" eaLnBrk="0" fontAlgn="base" hangingPunct="0">
              <a:lnSpc>
                <a:spcPct val="150000"/>
              </a:lnSpc>
              <a:spcBef>
                <a:spcPct val="0"/>
              </a:spcBef>
              <a:spcAft>
                <a:spcPct val="0"/>
              </a:spcAft>
              <a:buClrTx/>
            </a:pPr>
            <a:r>
              <a:rPr lang="en-US" altLang="en-US" sz="4400" dirty="0">
                <a:latin typeface="Poppins" pitchFamily="2" charset="77"/>
                <a:cs typeface="Poppins" pitchFamily="2" charset="77"/>
              </a:rPr>
              <a:t>“Byna per </a:t>
            </a:r>
            <a:r>
              <a:rPr lang="en-US" altLang="en-US" sz="4400" dirty="0" err="1">
                <a:latin typeface="Poppins" pitchFamily="2" charset="77"/>
                <a:cs typeface="Poppins" pitchFamily="2" charset="77"/>
              </a:rPr>
              <a:t>definisie</a:t>
            </a:r>
            <a:r>
              <a:rPr lang="en-US" altLang="en-US" sz="4400" dirty="0">
                <a:latin typeface="Poppins" pitchFamily="2" charset="77"/>
                <a:cs typeface="Poppins" pitchFamily="2" charset="77"/>
              </a:rPr>
              <a:t> ken Christene Die </a:t>
            </a:r>
            <a:r>
              <a:rPr lang="en-US" altLang="en-US" sz="4400" dirty="0" err="1">
                <a:latin typeface="Poppins" pitchFamily="2" charset="77"/>
                <a:cs typeface="Poppins" pitchFamily="2" charset="77"/>
              </a:rPr>
              <a:t>Evangelie</a:t>
            </a:r>
            <a:r>
              <a:rPr lang="en-US" altLang="en-US" sz="4400" dirty="0">
                <a:latin typeface="Poppins" pitchFamily="2" charset="77"/>
                <a:cs typeface="Poppins" pitchFamily="2" charset="77"/>
              </a:rPr>
              <a:t>… met </a:t>
            </a:r>
            <a:r>
              <a:rPr lang="en-US" altLang="en-US" sz="4400" dirty="0" err="1">
                <a:latin typeface="Poppins" pitchFamily="2" charset="77"/>
                <a:cs typeface="Poppins" pitchFamily="2" charset="77"/>
              </a:rPr>
              <a:t>dit</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gesê</a:t>
            </a:r>
            <a:r>
              <a:rPr lang="en-US" altLang="en-US" sz="4400" dirty="0">
                <a:latin typeface="Poppins" pitchFamily="2" charset="77"/>
                <a:cs typeface="Poppins" pitchFamily="2" charset="77"/>
              </a:rPr>
              <a:t>, is ‘</a:t>
            </a:r>
            <a:r>
              <a:rPr lang="en-US" altLang="en-US" sz="4400" dirty="0" err="1">
                <a:latin typeface="Poppins" pitchFamily="2" charset="77"/>
                <a:cs typeface="Poppins" pitchFamily="2" charset="77"/>
              </a:rPr>
              <a:t>evangelie</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een</a:t>
            </a:r>
            <a:r>
              <a:rPr lang="en-US" altLang="en-US" sz="4400" dirty="0">
                <a:latin typeface="Poppins" pitchFamily="2" charset="77"/>
                <a:cs typeface="Poppins" pitchFamily="2" charset="77"/>
              </a:rPr>
              <a:t> van </a:t>
            </a:r>
            <a:r>
              <a:rPr lang="en-US" altLang="en-US" sz="4400" dirty="0" err="1">
                <a:latin typeface="Poppins" pitchFamily="2" charset="77"/>
                <a:cs typeface="Poppins" pitchFamily="2" charset="77"/>
              </a:rPr>
              <a:t>daardie</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woorde</a:t>
            </a:r>
            <a:r>
              <a:rPr lang="en-US" altLang="en-US" sz="4400" dirty="0">
                <a:latin typeface="Poppins" pitchFamily="2" charset="77"/>
                <a:cs typeface="Poppins" pitchFamily="2" charset="77"/>
              </a:rPr>
              <a:t> wat so </a:t>
            </a:r>
            <a:r>
              <a:rPr lang="en-US" altLang="en-US" sz="4400" dirty="0" err="1">
                <a:latin typeface="Poppins" pitchFamily="2" charset="77"/>
                <a:cs typeface="Poppins" pitchFamily="2" charset="77"/>
              </a:rPr>
              <a:t>basies</a:t>
            </a:r>
            <a:r>
              <a:rPr lang="en-US" altLang="en-US" sz="4400" dirty="0">
                <a:latin typeface="Poppins" pitchFamily="2" charset="77"/>
                <a:cs typeface="Poppins" pitchFamily="2" charset="77"/>
              </a:rPr>
              <a:t>, so </a:t>
            </a:r>
            <a:r>
              <a:rPr lang="en-US" altLang="en-US" sz="4400" dirty="0" err="1">
                <a:latin typeface="Poppins" pitchFamily="2" charset="77"/>
                <a:cs typeface="Poppins" pitchFamily="2" charset="77"/>
              </a:rPr>
              <a:t>fundamenteel</a:t>
            </a:r>
            <a:r>
              <a:rPr lang="en-US" altLang="en-US" sz="4400" dirty="0">
                <a:latin typeface="Poppins" pitchFamily="2" charset="77"/>
                <a:cs typeface="Poppins" pitchFamily="2" charset="77"/>
              </a:rPr>
              <a:t> tot die </a:t>
            </a:r>
            <a:r>
              <a:rPr lang="en-US" altLang="en-US" sz="4400" dirty="0" err="1">
                <a:latin typeface="Poppins" pitchFamily="2" charset="77"/>
                <a:cs typeface="Poppins" pitchFamily="2" charset="77"/>
              </a:rPr>
              <a:t>Christelike</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lewe</a:t>
            </a:r>
            <a:r>
              <a:rPr lang="en-US" altLang="en-US" sz="4400" dirty="0">
                <a:latin typeface="Poppins" pitchFamily="2" charset="77"/>
                <a:cs typeface="Poppins" pitchFamily="2" charset="77"/>
              </a:rPr>
              <a:t> is </a:t>
            </a:r>
            <a:r>
              <a:rPr lang="en-US" altLang="en-US" sz="4400" dirty="0" err="1">
                <a:latin typeface="Poppins" pitchFamily="2" charset="77"/>
                <a:cs typeface="Poppins" pitchFamily="2" charset="77"/>
              </a:rPr>
              <a:t>dat</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dit</a:t>
            </a:r>
            <a:r>
              <a:rPr lang="en-US" altLang="en-US" sz="4400" dirty="0">
                <a:latin typeface="Poppins" pitchFamily="2" charset="77"/>
                <a:cs typeface="Poppins" pitchFamily="2" charset="77"/>
              </a:rPr>
              <a:t> as </a:t>
            </a:r>
            <a:r>
              <a:rPr lang="en-US" altLang="en-US" sz="4400" dirty="0" err="1">
                <a:latin typeface="Poppins" pitchFamily="2" charset="77"/>
                <a:cs typeface="Poppins" pitchFamily="2" charset="77"/>
              </a:rPr>
              <a:t>vanselfsprekend</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aanvaar</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kan</a:t>
            </a:r>
            <a:r>
              <a:rPr lang="en-US" altLang="en-US" sz="4400" dirty="0">
                <a:latin typeface="Poppins" pitchFamily="2" charset="77"/>
                <a:cs typeface="Poppins" pitchFamily="2" charset="77"/>
              </a:rPr>
              <a:t> word. Dit </a:t>
            </a:r>
            <a:r>
              <a:rPr lang="en-US" altLang="en-US" sz="4400" dirty="0" err="1">
                <a:latin typeface="Poppins" pitchFamily="2" charset="77"/>
                <a:cs typeface="Poppins" pitchFamily="2" charset="77"/>
              </a:rPr>
              <a:t>kan</a:t>
            </a:r>
            <a:r>
              <a:rPr lang="en-US" altLang="en-US" sz="4400" dirty="0">
                <a:latin typeface="Poppins" pitchFamily="2" charset="77"/>
                <a:cs typeface="Poppins" pitchFamily="2" charset="77"/>
              </a:rPr>
              <a:t> die term word vir </a:t>
            </a:r>
            <a:r>
              <a:rPr lang="en-US" altLang="en-US" sz="4400" dirty="0" err="1">
                <a:latin typeface="Poppins" pitchFamily="2" charset="77"/>
                <a:cs typeface="Poppins" pitchFamily="2" charset="77"/>
              </a:rPr>
              <a:t>omtrent</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enigiets</a:t>
            </a:r>
            <a:r>
              <a:rPr lang="en-US" altLang="en-US" sz="4400" dirty="0">
                <a:latin typeface="Poppins" pitchFamily="2" charset="77"/>
                <a:cs typeface="Poppins" pitchFamily="2" charset="77"/>
              </a:rPr>
              <a:t> in die </a:t>
            </a:r>
            <a:r>
              <a:rPr lang="en-US" altLang="en-US" sz="4400" dirty="0" err="1">
                <a:latin typeface="Poppins" pitchFamily="2" charset="77"/>
                <a:cs typeface="Poppins" pitchFamily="2" charset="77"/>
              </a:rPr>
              <a:t>Christelike</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geloof</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Mens</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kan</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Evangelie</a:t>
            </a:r>
            <a:r>
              <a:rPr lang="en-US" altLang="en-US" sz="4400" dirty="0">
                <a:latin typeface="Poppins" pitchFamily="2" charset="77"/>
                <a:cs typeface="Poppins" pitchFamily="2" charset="77"/>
              </a:rPr>
              <a:t>’ so vol </a:t>
            </a:r>
            <a:r>
              <a:rPr lang="en-US" altLang="en-US" sz="4400" dirty="0" err="1">
                <a:latin typeface="Poppins" pitchFamily="2" charset="77"/>
                <a:cs typeface="Poppins" pitchFamily="2" charset="77"/>
              </a:rPr>
              <a:t>betekenis</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laai</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dat</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dit</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heeltemal</a:t>
            </a:r>
            <a:r>
              <a:rPr lang="en-US" altLang="en-US" sz="4400" dirty="0">
                <a:latin typeface="Poppins" pitchFamily="2" charset="77"/>
                <a:cs typeface="Poppins" pitchFamily="2" charset="77"/>
              </a:rPr>
              <a:t> van </a:t>
            </a:r>
            <a:r>
              <a:rPr lang="en-US" altLang="en-US" sz="4400" dirty="0" err="1">
                <a:latin typeface="Poppins" pitchFamily="2" charset="77"/>
                <a:cs typeface="Poppins" pitchFamily="2" charset="77"/>
              </a:rPr>
              <a:t>betekenis</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ontneem</a:t>
            </a:r>
            <a:r>
              <a:rPr lang="en-US" altLang="en-US" sz="4400" dirty="0">
                <a:latin typeface="Poppins" pitchFamily="2" charset="77"/>
                <a:cs typeface="Poppins" pitchFamily="2" charset="77"/>
              </a:rPr>
              <a:t> word. Net </a:t>
            </a:r>
            <a:r>
              <a:rPr lang="en-US" altLang="en-US" sz="4400" dirty="0" err="1">
                <a:latin typeface="Poppins" pitchFamily="2" charset="77"/>
                <a:cs typeface="Poppins" pitchFamily="2" charset="77"/>
              </a:rPr>
              <a:t>soos</a:t>
            </a:r>
            <a:r>
              <a:rPr lang="en-US" altLang="en-US" sz="4400" dirty="0">
                <a:latin typeface="Poppins" pitchFamily="2" charset="77"/>
                <a:cs typeface="Poppins" pitchFamily="2" charset="77"/>
              </a:rPr>
              <a:t> die </a:t>
            </a:r>
            <a:r>
              <a:rPr lang="en-US" altLang="en-US" sz="4400" dirty="0" err="1">
                <a:latin typeface="Poppins" pitchFamily="2" charset="77"/>
                <a:cs typeface="Poppins" pitchFamily="2" charset="77"/>
              </a:rPr>
              <a:t>woord</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liefde</a:t>
            </a:r>
            <a:r>
              <a:rPr lang="en-US" altLang="en-US" sz="4400" dirty="0">
                <a:latin typeface="Poppins" pitchFamily="2" charset="77"/>
                <a:cs typeface="Poppins" pitchFamily="2" charset="77"/>
              </a:rPr>
              <a:t>’ in </a:t>
            </a:r>
            <a:r>
              <a:rPr lang="en-US" altLang="en-US" sz="4400" dirty="0" err="1">
                <a:latin typeface="Poppins" pitchFamily="2" charset="77"/>
                <a:cs typeface="Poppins" pitchFamily="2" charset="77"/>
              </a:rPr>
              <a:t>populêre</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musiek</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kan</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evangelie</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alles</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en</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niks</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terselfdertyd</a:t>
            </a:r>
            <a:r>
              <a:rPr lang="en-US" altLang="en-US" sz="4400" dirty="0">
                <a:latin typeface="Poppins" pitchFamily="2" charset="77"/>
                <a:cs typeface="Poppins" pitchFamily="2" charset="77"/>
              </a:rPr>
              <a:t> </a:t>
            </a:r>
            <a:r>
              <a:rPr lang="en-US" altLang="en-US" sz="4400" dirty="0" err="1">
                <a:latin typeface="Poppins" pitchFamily="2" charset="77"/>
                <a:cs typeface="Poppins" pitchFamily="2" charset="77"/>
              </a:rPr>
              <a:t>beteken</a:t>
            </a:r>
            <a:r>
              <a:rPr lang="en-US" altLang="en-US" sz="4400" dirty="0">
                <a:latin typeface="Poppins" pitchFamily="2" charset="77"/>
                <a:cs typeface="Poppins" pitchFamily="2" charset="77"/>
              </a:rPr>
              <a:t>.”</a:t>
            </a:r>
            <a:endParaRPr lang="en-US" altLang="en-US" sz="4400" dirty="0">
              <a:solidFill>
                <a:schemeClr val="tx1"/>
              </a:solidFill>
              <a:latin typeface="Poppins" pitchFamily="2" charset="77"/>
              <a:cs typeface="Poppins" pitchFamily="2" charset="77"/>
            </a:endParaRPr>
          </a:p>
        </p:txBody>
      </p:sp>
    </p:spTree>
    <p:extLst>
      <p:ext uri="{BB962C8B-B14F-4D97-AF65-F5344CB8AC3E}">
        <p14:creationId xmlns:p14="http://schemas.microsoft.com/office/powerpoint/2010/main" val="41235350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3B9F2-5956-6783-CE86-183596CEDCBB}"/>
            </a:ext>
          </a:extLst>
        </p:cNvPr>
        <p:cNvGrpSpPr/>
        <p:nvPr/>
      </p:nvGrpSpPr>
      <p:grpSpPr>
        <a:xfrm>
          <a:off x="0" y="0"/>
          <a:ext cx="0" cy="0"/>
          <a:chOff x="0" y="0"/>
          <a:chExt cx="0" cy="0"/>
        </a:xfrm>
      </p:grpSpPr>
      <p:sp>
        <p:nvSpPr>
          <p:cNvPr id="8" name="Google Shape;235;p38">
            <a:extLst>
              <a:ext uri="{FF2B5EF4-FFF2-40B4-BE49-F238E27FC236}">
                <a16:creationId xmlns:a16="http://schemas.microsoft.com/office/drawing/2014/main" id="{6C408914-0693-6115-5341-E4DBED75A2E1}"/>
              </a:ext>
            </a:extLst>
          </p:cNvPr>
          <p:cNvSpPr txBox="1"/>
          <p:nvPr/>
        </p:nvSpPr>
        <p:spPr>
          <a:xfrm>
            <a:off x="3208024" y="6858000"/>
            <a:ext cx="17967950" cy="1282800"/>
          </a:xfrm>
          <a:prstGeom prst="rect">
            <a:avLst/>
          </a:prstGeom>
          <a:noFill/>
          <a:ln>
            <a:noFill/>
          </a:ln>
        </p:spPr>
        <p:txBody>
          <a:bodyPr spcFirstLastPara="1" wrap="square" lIns="50800" tIns="50800" rIns="50800" bIns="50800" anchor="ctr" anchorCtr="0">
            <a:noAutofit/>
          </a:bodyPr>
          <a:lstStyle/>
          <a:p>
            <a:pPr lvl="0" algn="ctr"/>
            <a:r>
              <a:rPr lang="en-US" sz="10000" dirty="0">
                <a:solidFill>
                  <a:srgbClr val="FFFFFF"/>
                </a:solidFill>
                <a:latin typeface="Visby CF Heavy" pitchFamily="50" charset="0"/>
                <a:ea typeface="Franklin Gothic"/>
                <a:cs typeface="Franklin Gothic"/>
                <a:sym typeface="Franklin Gothic"/>
              </a:rPr>
              <a:t>WIE BENODIG DIE EVANGELIE?</a:t>
            </a:r>
          </a:p>
        </p:txBody>
      </p:sp>
      <p:sp>
        <p:nvSpPr>
          <p:cNvPr id="9" name="Google Shape;232;p38">
            <a:extLst>
              <a:ext uri="{FF2B5EF4-FFF2-40B4-BE49-F238E27FC236}">
                <a16:creationId xmlns:a16="http://schemas.microsoft.com/office/drawing/2014/main" id="{D6329939-5684-2C5F-5DC1-B294F0C3C734}"/>
              </a:ext>
            </a:extLst>
          </p:cNvPr>
          <p:cNvSpPr/>
          <p:nvPr/>
        </p:nvSpPr>
        <p:spPr>
          <a:xfrm>
            <a:off x="6388287" y="5767754"/>
            <a:ext cx="11607425" cy="159330"/>
          </a:xfrm>
          <a:prstGeom prst="rect">
            <a:avLst/>
          </a:prstGeom>
          <a:solidFill>
            <a:schemeClr val="bg1"/>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spTree>
    <p:extLst>
      <p:ext uri="{BB962C8B-B14F-4D97-AF65-F5344CB8AC3E}">
        <p14:creationId xmlns:p14="http://schemas.microsoft.com/office/powerpoint/2010/main" val="331506372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7">
          <a:extLst>
            <a:ext uri="{FF2B5EF4-FFF2-40B4-BE49-F238E27FC236}">
              <a16:creationId xmlns:a16="http://schemas.microsoft.com/office/drawing/2014/main" id="{73E738C1-F330-4FC6-55D7-6397B6B4AFBE}"/>
            </a:ext>
          </a:extLst>
        </p:cNvPr>
        <p:cNvGrpSpPr/>
        <p:nvPr/>
      </p:nvGrpSpPr>
      <p:grpSpPr>
        <a:xfrm>
          <a:off x="0" y="0"/>
          <a:ext cx="0" cy="0"/>
          <a:chOff x="0" y="0"/>
          <a:chExt cx="0" cy="0"/>
        </a:xfrm>
      </p:grpSpPr>
      <p:sp>
        <p:nvSpPr>
          <p:cNvPr id="228" name="Google Shape;228;p38">
            <a:extLst>
              <a:ext uri="{FF2B5EF4-FFF2-40B4-BE49-F238E27FC236}">
                <a16:creationId xmlns:a16="http://schemas.microsoft.com/office/drawing/2014/main" id="{C74E4F28-A814-5DEB-EC01-986D4EFB9FE8}"/>
              </a:ext>
            </a:extLst>
          </p:cNvPr>
          <p:cNvSpPr/>
          <p:nvPr/>
        </p:nvSpPr>
        <p:spPr>
          <a:xfrm>
            <a:off x="961292" y="1789423"/>
            <a:ext cx="21654868" cy="2167472"/>
          </a:xfrm>
          <a:prstGeom prst="rect">
            <a:avLst/>
          </a:prstGeom>
          <a:solidFill>
            <a:srgbClr val="1B3A7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dirty="0">
              <a:solidFill>
                <a:srgbClr val="FFFFFF"/>
              </a:solidFill>
              <a:latin typeface="Montserrat"/>
              <a:ea typeface="Montserrat"/>
              <a:cs typeface="Montserrat"/>
              <a:sym typeface="Montserrat"/>
            </a:endParaRPr>
          </a:p>
        </p:txBody>
      </p:sp>
      <p:pic>
        <p:nvPicPr>
          <p:cNvPr id="8" name="Picture 7" descr="Close-up of a waterfall&#10;&#10;AI-generated content may be incorrect.">
            <a:extLst>
              <a:ext uri="{FF2B5EF4-FFF2-40B4-BE49-F238E27FC236}">
                <a16:creationId xmlns:a16="http://schemas.microsoft.com/office/drawing/2014/main" id="{73A20AF2-4B37-EF74-0843-9FDB242516B0}"/>
              </a:ext>
            </a:extLst>
          </p:cNvPr>
          <p:cNvPicPr>
            <a:picLocks noChangeAspect="1"/>
          </p:cNvPicPr>
          <p:nvPr/>
        </p:nvPicPr>
        <p:blipFill>
          <a:blip r:embed="rId3"/>
          <a:srcRect l="983" t="43141" r="727" b="38350"/>
          <a:stretch>
            <a:fillRect/>
          </a:stretch>
        </p:blipFill>
        <p:spPr>
          <a:xfrm>
            <a:off x="1650491" y="1074460"/>
            <a:ext cx="21486894" cy="2127788"/>
          </a:xfrm>
          <a:prstGeom prst="rect">
            <a:avLst/>
          </a:prstGeom>
        </p:spPr>
      </p:pic>
      <p:sp>
        <p:nvSpPr>
          <p:cNvPr id="233" name="Google Shape;233;p38">
            <a:extLst>
              <a:ext uri="{FF2B5EF4-FFF2-40B4-BE49-F238E27FC236}">
                <a16:creationId xmlns:a16="http://schemas.microsoft.com/office/drawing/2014/main" id="{883F77C7-232E-FF6E-B2C4-8CE97AD441D2}"/>
              </a:ext>
            </a:extLst>
          </p:cNvPr>
          <p:cNvSpPr txBox="1"/>
          <p:nvPr/>
        </p:nvSpPr>
        <p:spPr>
          <a:xfrm>
            <a:off x="1650491" y="4090941"/>
            <a:ext cx="20739099" cy="7953140"/>
          </a:xfrm>
          <a:prstGeom prst="rect">
            <a:avLst/>
          </a:prstGeom>
          <a:noFill/>
          <a:ln>
            <a:noFill/>
          </a:ln>
        </p:spPr>
        <p:txBody>
          <a:bodyPr spcFirstLastPara="1" wrap="square" lIns="50800" tIns="50800" rIns="50800" bIns="50800" anchor="ctr" anchorCtr="0">
            <a:noAutofit/>
          </a:bodyPr>
          <a:lstStyle/>
          <a:p>
            <a:pPr marR="0" lvl="0" algn="ctr" rtl="0">
              <a:lnSpc>
                <a:spcPct val="150000"/>
              </a:lnSpc>
              <a:spcBef>
                <a:spcPts val="0"/>
              </a:spcBef>
              <a:spcAft>
                <a:spcPts val="0"/>
              </a:spcAft>
              <a:buClr>
                <a:srgbClr val="333434"/>
              </a:buClr>
              <a:buSzPct val="100000"/>
            </a:pPr>
            <a:r>
              <a:rPr lang="nl-NL" sz="4800" dirty="0">
                <a:solidFill>
                  <a:srgbClr val="333434"/>
                </a:solidFill>
                <a:latin typeface="Poppins" panose="00000500000000000000" pitchFamily="2" charset="0"/>
                <a:ea typeface="Montserrat"/>
                <a:cs typeface="Poppins" panose="00000500000000000000" pitchFamily="2" charset="0"/>
                <a:sym typeface="Montserrat"/>
              </a:rPr>
              <a:t>“</a:t>
            </a:r>
            <a:r>
              <a:rPr lang="nl-NL" sz="3600" dirty="0">
                <a:solidFill>
                  <a:srgbClr val="333434"/>
                </a:solidFill>
                <a:latin typeface="Poppins" panose="00000500000000000000" pitchFamily="2" charset="0"/>
                <a:ea typeface="Montserrat"/>
                <a:cs typeface="Poppins" panose="00000500000000000000" pitchFamily="2" charset="0"/>
                <a:sym typeface="Montserrat"/>
              </a:rPr>
              <a:t>8</a:t>
            </a:r>
            <a:r>
              <a:rPr lang="nl-NL" sz="4800" dirty="0">
                <a:solidFill>
                  <a:srgbClr val="333434"/>
                </a:solidFill>
                <a:latin typeface="Poppins" panose="00000500000000000000" pitchFamily="2" charset="0"/>
                <a:ea typeface="Montserrat"/>
                <a:cs typeface="Poppins" panose="00000500000000000000" pitchFamily="2" charset="0"/>
                <a:sym typeface="Montserrat"/>
              </a:rPr>
              <a:t> Heel eerste dank ek my God deur </a:t>
            </a:r>
            <a:r>
              <a:rPr lang="nl-NL" sz="4800" dirty="0" err="1">
                <a:solidFill>
                  <a:srgbClr val="333434"/>
                </a:solidFill>
                <a:latin typeface="Poppins" panose="00000500000000000000" pitchFamily="2" charset="0"/>
                <a:ea typeface="Montserrat"/>
                <a:cs typeface="Poppins" panose="00000500000000000000" pitchFamily="2" charset="0"/>
                <a:sym typeface="Montserrat"/>
              </a:rPr>
              <a:t>Jesus</a:t>
            </a:r>
            <a:r>
              <a:rPr lang="nl-NL" sz="4800" dirty="0">
                <a:solidFill>
                  <a:srgbClr val="333434"/>
                </a:solidFill>
                <a:latin typeface="Poppins" panose="00000500000000000000" pitchFamily="2" charset="0"/>
                <a:ea typeface="Montserrat"/>
                <a:cs typeface="Poppins" panose="00000500000000000000" pitchFamily="2" charset="0"/>
                <a:sym typeface="Montserrat"/>
              </a:rPr>
              <a:t> Christus oor julle almal, omdat julle geloof oor die hele wêreld verkondig word.</a:t>
            </a:r>
          </a:p>
          <a:p>
            <a:pPr marR="0" lvl="0" algn="ctr" rtl="0">
              <a:lnSpc>
                <a:spcPct val="150000"/>
              </a:lnSpc>
              <a:spcBef>
                <a:spcPts val="0"/>
              </a:spcBef>
              <a:spcAft>
                <a:spcPts val="0"/>
              </a:spcAft>
              <a:buClr>
                <a:srgbClr val="333434"/>
              </a:buClr>
              <a:buSzPct val="100000"/>
            </a:pPr>
            <a:r>
              <a:rPr lang="nl-NL" sz="4800" dirty="0">
                <a:solidFill>
                  <a:srgbClr val="333434"/>
                </a:solidFill>
                <a:latin typeface="Poppins" panose="00000500000000000000" pitchFamily="2" charset="0"/>
                <a:ea typeface="Montserrat"/>
                <a:cs typeface="Poppins" panose="00000500000000000000" pitchFamily="2" charset="0"/>
                <a:sym typeface="Montserrat"/>
              </a:rPr>
              <a:t>. . . </a:t>
            </a:r>
            <a:r>
              <a:rPr lang="nl-NL" sz="3600" dirty="0">
                <a:solidFill>
                  <a:srgbClr val="333434"/>
                </a:solidFill>
                <a:latin typeface="Poppins" panose="00000500000000000000" pitchFamily="2" charset="0"/>
                <a:ea typeface="Montserrat"/>
                <a:cs typeface="Poppins" panose="00000500000000000000" pitchFamily="2" charset="0"/>
                <a:sym typeface="Montserrat"/>
              </a:rPr>
              <a:t>15</a:t>
            </a:r>
            <a:r>
              <a:rPr lang="nl-NL" sz="4800" dirty="0">
                <a:solidFill>
                  <a:srgbClr val="333434"/>
                </a:solidFill>
                <a:latin typeface="Poppins" panose="00000500000000000000" pitchFamily="2" charset="0"/>
                <a:ea typeface="Montserrat"/>
                <a:cs typeface="Poppins" panose="00000500000000000000" pitchFamily="2" charset="0"/>
                <a:sym typeface="Montserrat"/>
              </a:rPr>
              <a:t> vandaar my hartsbegeerte om ook aan julle in Rome die evangelie te verkondig.” </a:t>
            </a:r>
          </a:p>
          <a:p>
            <a:pPr marR="0" lvl="0" algn="ctr" rtl="0">
              <a:lnSpc>
                <a:spcPct val="150000"/>
              </a:lnSpc>
              <a:spcBef>
                <a:spcPts val="0"/>
              </a:spcBef>
              <a:spcAft>
                <a:spcPts val="0"/>
              </a:spcAft>
              <a:buClr>
                <a:srgbClr val="333434"/>
              </a:buClr>
              <a:buSzPct val="100000"/>
            </a:pPr>
            <a:endParaRPr lang="nl-NL" sz="4800" dirty="0">
              <a:solidFill>
                <a:srgbClr val="333434"/>
              </a:solidFill>
              <a:latin typeface="Poppins" panose="00000500000000000000" pitchFamily="2" charset="0"/>
              <a:ea typeface="Montserrat"/>
              <a:cs typeface="Poppins" panose="00000500000000000000" pitchFamily="2" charset="0"/>
              <a:sym typeface="Montserrat"/>
            </a:endParaRPr>
          </a:p>
        </p:txBody>
      </p:sp>
      <p:sp>
        <p:nvSpPr>
          <p:cNvPr id="234" name="Google Shape;234;p38">
            <a:extLst>
              <a:ext uri="{FF2B5EF4-FFF2-40B4-BE49-F238E27FC236}">
                <a16:creationId xmlns:a16="http://schemas.microsoft.com/office/drawing/2014/main" id="{28008BD6-CEF9-D2AC-7275-212EF480CB06}"/>
              </a:ext>
            </a:extLst>
          </p:cNvPr>
          <p:cNvSpPr txBox="1"/>
          <p:nvPr/>
        </p:nvSpPr>
        <p:spPr>
          <a:xfrm>
            <a:off x="15896492" y="12198447"/>
            <a:ext cx="7888865" cy="1067432"/>
          </a:xfrm>
          <a:prstGeom prst="rect">
            <a:avLst/>
          </a:prstGeom>
          <a:noFill/>
          <a:ln>
            <a:noFill/>
          </a:ln>
        </p:spPr>
        <p:txBody>
          <a:bodyPr spcFirstLastPara="1" wrap="square" lIns="50800" tIns="50800" rIns="50800" bIns="50800" anchor="ctr" anchorCtr="0">
            <a:noAutofit/>
          </a:bodyPr>
          <a:lstStyle/>
          <a:p>
            <a:pPr marL="0" marR="0" lvl="0" indent="0" algn="r" rtl="0">
              <a:lnSpc>
                <a:spcPct val="150000"/>
              </a:lnSpc>
              <a:spcBef>
                <a:spcPts val="0"/>
              </a:spcBef>
              <a:spcAft>
                <a:spcPts val="0"/>
              </a:spcAft>
              <a:buClr>
                <a:srgbClr val="1E2019"/>
              </a:buClr>
              <a:buSzPts val="1800"/>
              <a:buFont typeface="Montserrat"/>
              <a:buNone/>
            </a:pPr>
            <a:r>
              <a:rPr lang="en-US" sz="4400" b="0" i="0" u="none" strike="noStrike" cap="none" dirty="0">
                <a:solidFill>
                  <a:srgbClr val="1E2019"/>
                </a:solidFill>
                <a:latin typeface="Visby CF Demi Bold" pitchFamily="50" charset="0"/>
                <a:ea typeface="Montserrat"/>
                <a:cs typeface="Montserrat"/>
                <a:sym typeface="Montserrat"/>
              </a:rPr>
              <a:t>ROMANS 1:8,15</a:t>
            </a:r>
          </a:p>
        </p:txBody>
      </p:sp>
      <p:sp>
        <p:nvSpPr>
          <p:cNvPr id="2" name="Google Shape;232;p38">
            <a:extLst>
              <a:ext uri="{FF2B5EF4-FFF2-40B4-BE49-F238E27FC236}">
                <a16:creationId xmlns:a16="http://schemas.microsoft.com/office/drawing/2014/main" id="{81FB6640-D7D6-F750-8DE7-544A0402A113}"/>
              </a:ext>
            </a:extLst>
          </p:cNvPr>
          <p:cNvSpPr/>
          <p:nvPr/>
        </p:nvSpPr>
        <p:spPr>
          <a:xfrm>
            <a:off x="13887923" y="12178127"/>
            <a:ext cx="9897434" cy="102864"/>
          </a:xfrm>
          <a:prstGeom prst="rect">
            <a:avLst/>
          </a:prstGeom>
          <a:solidFill>
            <a:srgbClr val="1B3A70"/>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spTree>
    <p:extLst>
      <p:ext uri="{BB962C8B-B14F-4D97-AF65-F5344CB8AC3E}">
        <p14:creationId xmlns:p14="http://schemas.microsoft.com/office/powerpoint/2010/main" val="17313053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A7430A77-8C17-4CFF-1964-1D43085AA369}"/>
            </a:ext>
          </a:extLst>
        </p:cNvPr>
        <p:cNvGrpSpPr/>
        <p:nvPr/>
      </p:nvGrpSpPr>
      <p:grpSpPr>
        <a:xfrm>
          <a:off x="0" y="0"/>
          <a:ext cx="0" cy="0"/>
          <a:chOff x="0" y="0"/>
          <a:chExt cx="0" cy="0"/>
        </a:xfrm>
      </p:grpSpPr>
      <p:sp>
        <p:nvSpPr>
          <p:cNvPr id="2" name="Google Shape;233;p38">
            <a:extLst>
              <a:ext uri="{FF2B5EF4-FFF2-40B4-BE49-F238E27FC236}">
                <a16:creationId xmlns:a16="http://schemas.microsoft.com/office/drawing/2014/main" id="{62DB2CB7-8333-1152-5654-DA002605AB17}"/>
              </a:ext>
            </a:extLst>
          </p:cNvPr>
          <p:cNvSpPr txBox="1"/>
          <p:nvPr/>
        </p:nvSpPr>
        <p:spPr>
          <a:xfrm>
            <a:off x="1420476" y="3986230"/>
            <a:ext cx="11170109" cy="7228450"/>
          </a:xfrm>
          <a:prstGeom prst="rect">
            <a:avLst/>
          </a:prstGeom>
          <a:noFill/>
          <a:ln>
            <a:noFill/>
          </a:ln>
        </p:spPr>
        <p:txBody>
          <a:bodyPr spcFirstLastPara="1" wrap="square" lIns="50800" tIns="50800" rIns="50800" bIns="50800" anchor="ctr" anchorCtr="0">
            <a:noAutofit/>
          </a:bodyPr>
          <a:lstStyle/>
          <a:p>
            <a:pPr>
              <a:lnSpc>
                <a:spcPct val="150000"/>
              </a:lnSpc>
              <a:spcBef>
                <a:spcPts val="600"/>
              </a:spcBef>
            </a:pPr>
            <a:r>
              <a:rPr lang="nl-NL" sz="5400" dirty="0">
                <a:latin typeface="Poppins" panose="00000500000000000000" pitchFamily="2" charset="0"/>
                <a:ea typeface="Avenir"/>
                <a:cs typeface="Poppins" panose="00000500000000000000" pitchFamily="2" charset="0"/>
                <a:sym typeface="Avenir"/>
              </a:rPr>
              <a:t>Ons, soos die kerk in Rome (met hulle wereld beroemde geloof), het nodig dat die evangelie daagliks aan hulle gepreek  word (oor en oor).</a:t>
            </a:r>
          </a:p>
        </p:txBody>
      </p:sp>
      <p:sp>
        <p:nvSpPr>
          <p:cNvPr id="7" name="Google Shape;235;p38">
            <a:extLst>
              <a:ext uri="{FF2B5EF4-FFF2-40B4-BE49-F238E27FC236}">
                <a16:creationId xmlns:a16="http://schemas.microsoft.com/office/drawing/2014/main" id="{F0F1E3FD-5CB7-871B-060F-39DB149933B6}"/>
              </a:ext>
            </a:extLst>
          </p:cNvPr>
          <p:cNvSpPr txBox="1"/>
          <p:nvPr/>
        </p:nvSpPr>
        <p:spPr>
          <a:xfrm>
            <a:off x="1410737" y="2501320"/>
            <a:ext cx="17967950" cy="1282800"/>
          </a:xfrm>
          <a:prstGeom prst="rect">
            <a:avLst/>
          </a:prstGeom>
          <a:noFill/>
          <a:ln>
            <a:noFill/>
          </a:ln>
        </p:spPr>
        <p:txBody>
          <a:bodyPr spcFirstLastPara="1" wrap="square" lIns="50800" tIns="50800" rIns="50800" bIns="50800" anchor="ctr" anchorCtr="0">
            <a:noAutofit/>
          </a:bodyPr>
          <a:lstStyle/>
          <a:p>
            <a:pPr marL="0" marR="0" lvl="0" indent="0" algn="l" rtl="0">
              <a:lnSpc>
                <a:spcPct val="80000"/>
              </a:lnSpc>
              <a:spcBef>
                <a:spcPts val="0"/>
              </a:spcBef>
              <a:spcAft>
                <a:spcPts val="0"/>
              </a:spcAft>
              <a:buClr>
                <a:srgbClr val="333434"/>
              </a:buClr>
              <a:buSzPts val="7600"/>
              <a:buFont typeface="Montserrat"/>
              <a:buNone/>
            </a:pPr>
            <a:r>
              <a:rPr lang="en-US" sz="7600" b="1" i="0" u="none" strike="noStrike" cap="none" dirty="0">
                <a:solidFill>
                  <a:schemeClr val="tx1"/>
                </a:solidFill>
                <a:latin typeface="Visby CF Extra Bold" pitchFamily="50" charset="0"/>
                <a:ea typeface="Montserrat"/>
                <a:cs typeface="Montserrat"/>
                <a:sym typeface="Montserrat"/>
              </a:rPr>
              <a:t>DIE EVANGELIE…</a:t>
            </a:r>
          </a:p>
        </p:txBody>
      </p:sp>
      <p:sp>
        <p:nvSpPr>
          <p:cNvPr id="14" name="Google Shape;232;p38">
            <a:extLst>
              <a:ext uri="{FF2B5EF4-FFF2-40B4-BE49-F238E27FC236}">
                <a16:creationId xmlns:a16="http://schemas.microsoft.com/office/drawing/2014/main" id="{77C78C28-7A3D-FB84-02A6-5D604753DD80}"/>
              </a:ext>
            </a:extLst>
          </p:cNvPr>
          <p:cNvSpPr/>
          <p:nvPr/>
        </p:nvSpPr>
        <p:spPr>
          <a:xfrm>
            <a:off x="1410737" y="2187615"/>
            <a:ext cx="7814286" cy="140085"/>
          </a:xfrm>
          <a:prstGeom prst="rect">
            <a:avLst/>
          </a:prstGeom>
          <a:solidFill>
            <a:srgbClr val="1B3A70"/>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pic>
        <p:nvPicPr>
          <p:cNvPr id="3" name="Graphic 2">
            <a:extLst>
              <a:ext uri="{FF2B5EF4-FFF2-40B4-BE49-F238E27FC236}">
                <a16:creationId xmlns:a16="http://schemas.microsoft.com/office/drawing/2014/main" id="{99BF1EF5-03AF-1383-377F-06DC66D80C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03322" y="6366363"/>
            <a:ext cx="17607687" cy="7349637"/>
          </a:xfrm>
          <a:prstGeom prst="rect">
            <a:avLst/>
          </a:prstGeom>
        </p:spPr>
      </p:pic>
    </p:spTree>
    <p:extLst>
      <p:ext uri="{BB962C8B-B14F-4D97-AF65-F5344CB8AC3E}">
        <p14:creationId xmlns:p14="http://schemas.microsoft.com/office/powerpoint/2010/main" val="382985740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3">
          <a:extLst>
            <a:ext uri="{FF2B5EF4-FFF2-40B4-BE49-F238E27FC236}">
              <a16:creationId xmlns:a16="http://schemas.microsoft.com/office/drawing/2014/main" id="{99422529-2326-5967-8908-570E9E2BB399}"/>
            </a:ext>
          </a:extLst>
        </p:cNvPr>
        <p:cNvGrpSpPr/>
        <p:nvPr/>
      </p:nvGrpSpPr>
      <p:grpSpPr>
        <a:xfrm>
          <a:off x="0" y="0"/>
          <a:ext cx="0" cy="0"/>
          <a:chOff x="0" y="0"/>
          <a:chExt cx="0" cy="0"/>
        </a:xfrm>
      </p:grpSpPr>
      <p:sp>
        <p:nvSpPr>
          <p:cNvPr id="277" name="Google Shape;277;p42">
            <a:extLst>
              <a:ext uri="{FF2B5EF4-FFF2-40B4-BE49-F238E27FC236}">
                <a16:creationId xmlns:a16="http://schemas.microsoft.com/office/drawing/2014/main" id="{B276612E-F4F2-1D0F-B736-86EEF617215E}"/>
              </a:ext>
            </a:extLst>
          </p:cNvPr>
          <p:cNvSpPr/>
          <p:nvPr/>
        </p:nvSpPr>
        <p:spPr>
          <a:xfrm>
            <a:off x="12134117" y="0"/>
            <a:ext cx="12298136" cy="13716000"/>
          </a:xfrm>
          <a:prstGeom prst="rect">
            <a:avLst/>
          </a:prstGeom>
          <a:solidFill>
            <a:srgbClr val="A4B0C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dirty="0">
              <a:solidFill>
                <a:srgbClr val="FFFFFF"/>
              </a:solidFill>
              <a:latin typeface="Montserrat"/>
              <a:ea typeface="Montserrat"/>
              <a:cs typeface="Montserrat"/>
              <a:sym typeface="Montserrat"/>
            </a:endParaRPr>
          </a:p>
        </p:txBody>
      </p:sp>
      <p:sp>
        <p:nvSpPr>
          <p:cNvPr id="16" name="Google Shape;194;p34">
            <a:extLst>
              <a:ext uri="{FF2B5EF4-FFF2-40B4-BE49-F238E27FC236}">
                <a16:creationId xmlns:a16="http://schemas.microsoft.com/office/drawing/2014/main" id="{FB247766-5C69-FF97-8ECA-754958FA3406}"/>
              </a:ext>
            </a:extLst>
          </p:cNvPr>
          <p:cNvSpPr txBox="1">
            <a:spLocks/>
          </p:cNvSpPr>
          <p:nvPr/>
        </p:nvSpPr>
        <p:spPr>
          <a:xfrm>
            <a:off x="2133600" y="4424688"/>
            <a:ext cx="7668557" cy="579475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pPr marL="0" indent="0" algn="ctr">
              <a:buClr>
                <a:schemeClr val="bg1"/>
              </a:buClr>
              <a:buSzPts val="5600"/>
              <a:buNone/>
            </a:pPr>
            <a:r>
              <a:rPr lang="nl-NL" sz="10000" b="0" dirty="0">
                <a:solidFill>
                  <a:srgbClr val="FFFFFF"/>
                </a:solidFill>
                <a:latin typeface="Visby CF Extra Bold" pitchFamily="50" charset="0"/>
                <a:cs typeface="Poppins" panose="00000500000000000000" pitchFamily="2" charset="0"/>
              </a:rPr>
              <a:t>OBJEK </a:t>
            </a:r>
          </a:p>
          <a:p>
            <a:pPr marL="0" indent="0" algn="ctr">
              <a:buClr>
                <a:schemeClr val="bg1"/>
              </a:buClr>
              <a:buSzPts val="5600"/>
              <a:buNone/>
            </a:pPr>
            <a:r>
              <a:rPr lang="nl-NL" sz="10000" b="0" dirty="0">
                <a:solidFill>
                  <a:srgbClr val="FFFFFF"/>
                </a:solidFill>
                <a:latin typeface="Visby CF Extra Bold" pitchFamily="50" charset="0"/>
                <a:cs typeface="Poppins" panose="00000500000000000000" pitchFamily="2" charset="0"/>
              </a:rPr>
              <a:t>VAN </a:t>
            </a:r>
          </a:p>
          <a:p>
            <a:pPr marL="0" indent="0" algn="ctr">
              <a:buClr>
                <a:schemeClr val="bg1"/>
              </a:buClr>
              <a:buSzPts val="5600"/>
              <a:buNone/>
            </a:pPr>
            <a:r>
              <a:rPr lang="nl-NL" sz="10000" b="0" dirty="0">
                <a:solidFill>
                  <a:srgbClr val="FFFFFF"/>
                </a:solidFill>
                <a:latin typeface="Visby CF Extra Bold" pitchFamily="50" charset="0"/>
                <a:cs typeface="Poppins" panose="00000500000000000000" pitchFamily="2" charset="0"/>
              </a:rPr>
              <a:t>HERLEWING</a:t>
            </a:r>
          </a:p>
        </p:txBody>
      </p:sp>
      <p:sp>
        <p:nvSpPr>
          <p:cNvPr id="5" name="Google Shape;194;p34">
            <a:extLst>
              <a:ext uri="{FF2B5EF4-FFF2-40B4-BE49-F238E27FC236}">
                <a16:creationId xmlns:a16="http://schemas.microsoft.com/office/drawing/2014/main" id="{78232C7E-6529-CCA7-3A74-A8C26F597A9D}"/>
              </a:ext>
            </a:extLst>
          </p:cNvPr>
          <p:cNvSpPr txBox="1">
            <a:spLocks/>
          </p:cNvSpPr>
          <p:nvPr/>
        </p:nvSpPr>
        <p:spPr>
          <a:xfrm>
            <a:off x="14581843" y="4577088"/>
            <a:ext cx="7668557" cy="579475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pPr marL="0" indent="0" algn="ctr">
              <a:buClr>
                <a:schemeClr val="bg1"/>
              </a:buClr>
              <a:buSzPts val="5600"/>
              <a:buNone/>
            </a:pPr>
            <a:r>
              <a:rPr lang="nl-NL" sz="10000" b="0" dirty="0">
                <a:solidFill>
                  <a:srgbClr val="1B3A70"/>
                </a:solidFill>
                <a:latin typeface="Visby CF Extra Bold" pitchFamily="50" charset="0"/>
                <a:cs typeface="Poppins" panose="00000500000000000000" pitchFamily="2" charset="0"/>
              </a:rPr>
              <a:t>AGENT </a:t>
            </a:r>
          </a:p>
          <a:p>
            <a:pPr marL="0" indent="0" algn="ctr">
              <a:buClr>
                <a:schemeClr val="bg1"/>
              </a:buClr>
              <a:buSzPts val="5600"/>
              <a:buNone/>
            </a:pPr>
            <a:r>
              <a:rPr lang="nl-NL" sz="10000" b="0" dirty="0">
                <a:solidFill>
                  <a:srgbClr val="1B3A70"/>
                </a:solidFill>
                <a:latin typeface="Visby CF Extra Bold" pitchFamily="50" charset="0"/>
                <a:cs typeface="Poppins" panose="00000500000000000000" pitchFamily="2" charset="0"/>
              </a:rPr>
              <a:t>VAN </a:t>
            </a:r>
          </a:p>
          <a:p>
            <a:pPr marL="0" indent="0" algn="ctr">
              <a:buClr>
                <a:schemeClr val="bg1"/>
              </a:buClr>
              <a:buSzPts val="5600"/>
              <a:buNone/>
            </a:pPr>
            <a:r>
              <a:rPr lang="nl-NL" sz="10000" b="0" dirty="0">
                <a:solidFill>
                  <a:srgbClr val="1B3A70"/>
                </a:solidFill>
                <a:latin typeface="Visby CF Extra Bold" pitchFamily="50" charset="0"/>
                <a:cs typeface="Poppins" panose="00000500000000000000" pitchFamily="2" charset="0"/>
              </a:rPr>
              <a:t>HERLEWING</a:t>
            </a:r>
          </a:p>
        </p:txBody>
      </p:sp>
    </p:spTree>
    <p:extLst>
      <p:ext uri="{BB962C8B-B14F-4D97-AF65-F5344CB8AC3E}">
        <p14:creationId xmlns:p14="http://schemas.microsoft.com/office/powerpoint/2010/main" val="1061468704"/>
      </p:ext>
    </p:extLst>
  </p:cSld>
  <p:clrMapOvr>
    <a:masterClrMapping/>
  </p:clrMapOvr>
  <p:transition spd="med">
    <p:pull/>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22E64-33CB-6A91-FCA6-E230B02DF25B}"/>
            </a:ext>
          </a:extLst>
        </p:cNvPr>
        <p:cNvGrpSpPr/>
        <p:nvPr/>
      </p:nvGrpSpPr>
      <p:grpSpPr>
        <a:xfrm>
          <a:off x="0" y="0"/>
          <a:ext cx="0" cy="0"/>
          <a:chOff x="0" y="0"/>
          <a:chExt cx="0" cy="0"/>
        </a:xfrm>
      </p:grpSpPr>
      <p:pic>
        <p:nvPicPr>
          <p:cNvPr id="7" name="Picture 6" descr="Close-up of a waterfall&#10;&#10;AI-generated content may be incorrect.">
            <a:extLst>
              <a:ext uri="{FF2B5EF4-FFF2-40B4-BE49-F238E27FC236}">
                <a16:creationId xmlns:a16="http://schemas.microsoft.com/office/drawing/2014/main" id="{84B529F7-8FDD-49AC-3B63-427DA9273F78}"/>
              </a:ext>
            </a:extLst>
          </p:cNvPr>
          <p:cNvPicPr>
            <a:picLocks noChangeAspect="1"/>
          </p:cNvPicPr>
          <p:nvPr/>
        </p:nvPicPr>
        <p:blipFill>
          <a:blip r:embed="rId2">
            <a:alphaModFix amt="70000"/>
          </a:blip>
          <a:srcRect l="983" t="8198" r="727" b="5324"/>
          <a:stretch>
            <a:fillRect/>
          </a:stretch>
        </p:blipFill>
        <p:spPr>
          <a:xfrm>
            <a:off x="2002184" y="1547446"/>
            <a:ext cx="21486894" cy="9941170"/>
          </a:xfrm>
          <a:prstGeom prst="rect">
            <a:avLst/>
          </a:prstGeom>
        </p:spPr>
      </p:pic>
      <p:sp>
        <p:nvSpPr>
          <p:cNvPr id="5" name="Google Shape;235;p38">
            <a:extLst>
              <a:ext uri="{FF2B5EF4-FFF2-40B4-BE49-F238E27FC236}">
                <a16:creationId xmlns:a16="http://schemas.microsoft.com/office/drawing/2014/main" id="{F12CCD92-0911-40DA-5C3F-E065D2115B6C}"/>
              </a:ext>
            </a:extLst>
          </p:cNvPr>
          <p:cNvSpPr txBox="1"/>
          <p:nvPr/>
        </p:nvSpPr>
        <p:spPr>
          <a:xfrm>
            <a:off x="2228395" y="5181600"/>
            <a:ext cx="21260683" cy="3352800"/>
          </a:xfrm>
          <a:prstGeom prst="rect">
            <a:avLst/>
          </a:prstGeom>
          <a:noFill/>
          <a:ln>
            <a:noFill/>
          </a:ln>
        </p:spPr>
        <p:txBody>
          <a:bodyPr spcFirstLastPara="1" wrap="square" lIns="50800" tIns="50800" rIns="50800" bIns="50800" anchor="ctr" anchorCtr="0">
            <a:noAutofit/>
          </a:bodyPr>
          <a:lstStyle/>
          <a:p>
            <a:pPr lvl="0" algn="ctr"/>
            <a:r>
              <a:rPr lang="nl-NL" sz="9000" dirty="0">
                <a:solidFill>
                  <a:schemeClr val="bg1"/>
                </a:solidFill>
                <a:latin typeface="Visby CF Heavy" pitchFamily="50" charset="0"/>
                <a:ea typeface="Franklin Gothic"/>
                <a:cs typeface="Franklin Gothic"/>
                <a:sym typeface="Franklin Gothic"/>
              </a:rPr>
              <a:t>HOEKOM HET JY DIE EVANGELIE ELKE DAG NODIG?</a:t>
            </a:r>
          </a:p>
        </p:txBody>
      </p:sp>
    </p:spTree>
    <p:extLst>
      <p:ext uri="{BB962C8B-B14F-4D97-AF65-F5344CB8AC3E}">
        <p14:creationId xmlns:p14="http://schemas.microsoft.com/office/powerpoint/2010/main" val="36269276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73">
          <a:extLst>
            <a:ext uri="{FF2B5EF4-FFF2-40B4-BE49-F238E27FC236}">
              <a16:creationId xmlns:a16="http://schemas.microsoft.com/office/drawing/2014/main" id="{7DA04A7F-2559-D07F-47D6-A1C4621A3151}"/>
            </a:ext>
          </a:extLst>
        </p:cNvPr>
        <p:cNvGrpSpPr/>
        <p:nvPr/>
      </p:nvGrpSpPr>
      <p:grpSpPr>
        <a:xfrm>
          <a:off x="0" y="0"/>
          <a:ext cx="0" cy="0"/>
          <a:chOff x="0" y="0"/>
          <a:chExt cx="0" cy="0"/>
        </a:xfrm>
      </p:grpSpPr>
      <p:sp>
        <p:nvSpPr>
          <p:cNvPr id="2" name="Google Shape;194;p34">
            <a:extLst>
              <a:ext uri="{FF2B5EF4-FFF2-40B4-BE49-F238E27FC236}">
                <a16:creationId xmlns:a16="http://schemas.microsoft.com/office/drawing/2014/main" id="{659B26DB-8F87-984F-C072-ADE5F20D91F8}"/>
              </a:ext>
            </a:extLst>
          </p:cNvPr>
          <p:cNvSpPr txBox="1">
            <a:spLocks/>
          </p:cNvSpPr>
          <p:nvPr/>
        </p:nvSpPr>
        <p:spPr>
          <a:xfrm>
            <a:off x="1148862" y="1758461"/>
            <a:ext cx="22352321" cy="916353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pPr marL="0" indent="0">
              <a:buClr>
                <a:srgbClr val="000000"/>
              </a:buClr>
              <a:buSzPts val="5600"/>
              <a:buFont typeface="Arial"/>
              <a:buNone/>
            </a:pPr>
            <a:r>
              <a:rPr lang="en-US" sz="5400" b="0" dirty="0">
                <a:solidFill>
                  <a:srgbClr val="FFFFFF"/>
                </a:solidFill>
                <a:latin typeface="Poppins" panose="00000500000000000000" pitchFamily="2" charset="0"/>
                <a:cs typeface="Poppins" panose="00000500000000000000" pitchFamily="2" charset="0"/>
              </a:rPr>
              <a:t>“Only a fraction of the present body of professing Christians are solidly appropriating the justifying work of Christ in their lives….Much that we have interpreted as a defect of sanctification in church people is really an outgrowth of their loss of bearing with respect to justification. Christians who are no longer sure that God loves and accepts them in Jesus, apart from their present spiritual achievements, are subconsciously radically insecure persons--much less secure than non-Christians, because of the constant bulletins they receive from their Christian environment about the holiness of God and the righteousness they are supposed to have. “</a:t>
            </a:r>
          </a:p>
        </p:txBody>
      </p:sp>
    </p:spTree>
    <p:extLst>
      <p:ext uri="{BB962C8B-B14F-4D97-AF65-F5344CB8AC3E}">
        <p14:creationId xmlns:p14="http://schemas.microsoft.com/office/powerpoint/2010/main" val="11386159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73">
          <a:extLst>
            <a:ext uri="{FF2B5EF4-FFF2-40B4-BE49-F238E27FC236}">
              <a16:creationId xmlns:a16="http://schemas.microsoft.com/office/drawing/2014/main" id="{C16EBC16-85E0-4273-E797-C8FA8C8D412B}"/>
            </a:ext>
          </a:extLst>
        </p:cNvPr>
        <p:cNvGrpSpPr/>
        <p:nvPr/>
      </p:nvGrpSpPr>
      <p:grpSpPr>
        <a:xfrm>
          <a:off x="0" y="0"/>
          <a:ext cx="0" cy="0"/>
          <a:chOff x="0" y="0"/>
          <a:chExt cx="0" cy="0"/>
        </a:xfrm>
      </p:grpSpPr>
      <p:sp>
        <p:nvSpPr>
          <p:cNvPr id="2" name="Google Shape;194;p34">
            <a:extLst>
              <a:ext uri="{FF2B5EF4-FFF2-40B4-BE49-F238E27FC236}">
                <a16:creationId xmlns:a16="http://schemas.microsoft.com/office/drawing/2014/main" id="{857CB17C-5081-52BD-05D4-86958F4F5C9A}"/>
              </a:ext>
            </a:extLst>
          </p:cNvPr>
          <p:cNvSpPr txBox="1">
            <a:spLocks/>
          </p:cNvSpPr>
          <p:nvPr/>
        </p:nvSpPr>
        <p:spPr>
          <a:xfrm>
            <a:off x="1148862" y="1758461"/>
            <a:ext cx="22352321" cy="984738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pPr marL="0" indent="0">
              <a:buClr>
                <a:srgbClr val="000000"/>
              </a:buClr>
              <a:buSzPts val="5600"/>
              <a:buFont typeface="Arial"/>
              <a:buNone/>
            </a:pPr>
            <a:r>
              <a:rPr lang="en-US" sz="5400" b="0" dirty="0">
                <a:solidFill>
                  <a:srgbClr val="FFFFFF"/>
                </a:solidFill>
                <a:latin typeface="Poppins" panose="00000500000000000000" pitchFamily="2" charset="0"/>
                <a:cs typeface="Poppins" panose="00000500000000000000" pitchFamily="2" charset="0"/>
              </a:rPr>
              <a:t>“Their insecurity shows itself in pride, a fierce defensive assertion of their own righteousness and defensive criticism of others. They come naturally to hate other cultural styles and other races in order to bolster their own security and discharge their suppressed anger. They cling desperately to legal, pharisaical righteousness, but envy, jealousy and other branches on the tree of sin grow out of their fundamental insecurity…”</a:t>
            </a:r>
          </a:p>
          <a:p>
            <a:pPr marL="0" indent="0" algn="r">
              <a:buClr>
                <a:srgbClr val="000000"/>
              </a:buClr>
              <a:buSzPts val="5600"/>
              <a:buFont typeface="Arial"/>
              <a:buNone/>
            </a:pPr>
            <a:endParaRPr lang="en-US" sz="4000" b="0" dirty="0">
              <a:solidFill>
                <a:srgbClr val="FFFFFF"/>
              </a:solidFill>
              <a:latin typeface="Poppins" panose="00000500000000000000" pitchFamily="2" charset="0"/>
              <a:cs typeface="Poppins" panose="00000500000000000000" pitchFamily="2" charset="0"/>
            </a:endParaRPr>
          </a:p>
          <a:p>
            <a:pPr marL="0" indent="0" algn="r">
              <a:buClr>
                <a:srgbClr val="000000"/>
              </a:buClr>
              <a:buSzPts val="5600"/>
              <a:buFont typeface="Arial"/>
              <a:buNone/>
            </a:pPr>
            <a:endParaRPr lang="en-US" sz="5400" b="0" dirty="0">
              <a:solidFill>
                <a:srgbClr val="FFFFFF"/>
              </a:solidFill>
              <a:latin typeface="Poppins" panose="00000500000000000000" pitchFamily="2" charset="0"/>
              <a:cs typeface="Poppins" panose="00000500000000000000" pitchFamily="2" charset="0"/>
            </a:endParaRPr>
          </a:p>
          <a:p>
            <a:pPr marL="0" indent="0" algn="r">
              <a:buClr>
                <a:srgbClr val="000000"/>
              </a:buClr>
              <a:buSzPts val="5600"/>
              <a:buFont typeface="Arial"/>
              <a:buNone/>
            </a:pPr>
            <a:r>
              <a:rPr lang="en-US" sz="5400" b="0" dirty="0">
                <a:solidFill>
                  <a:srgbClr val="FFFFFF"/>
                </a:solidFill>
                <a:latin typeface="Poppins" panose="00000500000000000000" pitchFamily="2" charset="0"/>
                <a:cs typeface="Poppins" panose="00000500000000000000" pitchFamily="2" charset="0"/>
              </a:rPr>
              <a:t>– R. Lovelace, The Dynamics of Spiritual Life </a:t>
            </a:r>
          </a:p>
        </p:txBody>
      </p:sp>
    </p:spTree>
    <p:extLst>
      <p:ext uri="{BB962C8B-B14F-4D97-AF65-F5344CB8AC3E}">
        <p14:creationId xmlns:p14="http://schemas.microsoft.com/office/powerpoint/2010/main" val="16699028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73">
          <a:extLst>
            <a:ext uri="{FF2B5EF4-FFF2-40B4-BE49-F238E27FC236}">
              <a16:creationId xmlns:a16="http://schemas.microsoft.com/office/drawing/2014/main" id="{5DF7BC70-D7B2-9AA4-2596-32F4B7F95822}"/>
            </a:ext>
          </a:extLst>
        </p:cNvPr>
        <p:cNvGrpSpPr/>
        <p:nvPr/>
      </p:nvGrpSpPr>
      <p:grpSpPr>
        <a:xfrm>
          <a:off x="0" y="0"/>
          <a:ext cx="0" cy="0"/>
          <a:chOff x="0" y="0"/>
          <a:chExt cx="0" cy="0"/>
        </a:xfrm>
      </p:grpSpPr>
      <p:sp>
        <p:nvSpPr>
          <p:cNvPr id="2" name="Google Shape;194;p34">
            <a:extLst>
              <a:ext uri="{FF2B5EF4-FFF2-40B4-BE49-F238E27FC236}">
                <a16:creationId xmlns:a16="http://schemas.microsoft.com/office/drawing/2014/main" id="{B4AABB1C-A107-0D66-499C-6E805A022FEE}"/>
              </a:ext>
            </a:extLst>
          </p:cNvPr>
          <p:cNvSpPr txBox="1">
            <a:spLocks/>
          </p:cNvSpPr>
          <p:nvPr/>
        </p:nvSpPr>
        <p:spPr>
          <a:xfrm>
            <a:off x="1148862" y="1758461"/>
            <a:ext cx="22352321" cy="984738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pPr marL="0" indent="0">
              <a:buClr>
                <a:srgbClr val="000000"/>
              </a:buClr>
              <a:buSzPts val="5600"/>
              <a:buFont typeface="Arial"/>
              <a:buNone/>
            </a:pPr>
            <a:r>
              <a:rPr lang="en-US" sz="5400" b="0" dirty="0">
                <a:solidFill>
                  <a:srgbClr val="FFFFFF"/>
                </a:solidFill>
                <a:latin typeface="Poppins" panose="00000500000000000000" pitchFamily="2" charset="0"/>
                <a:cs typeface="Poppins" panose="00000500000000000000" pitchFamily="2" charset="0"/>
              </a:rPr>
              <a:t>“</a:t>
            </a:r>
            <a:r>
              <a:rPr lang="en-US" sz="5400" b="0" dirty="0" err="1">
                <a:solidFill>
                  <a:srgbClr val="FFFFFF"/>
                </a:solidFill>
                <a:latin typeface="Poppins" panose="00000500000000000000" pitchFamily="2" charset="0"/>
                <a:cs typeface="Poppins" panose="00000500000000000000" pitchFamily="2" charset="0"/>
              </a:rPr>
              <a:t>Slegs</a:t>
            </a:r>
            <a:r>
              <a:rPr lang="en-US" sz="5400" b="0" dirty="0">
                <a:solidFill>
                  <a:srgbClr val="FFFFFF"/>
                </a:solidFill>
                <a:latin typeface="Poppins" panose="00000500000000000000" pitchFamily="2" charset="0"/>
                <a:cs typeface="Poppins" panose="00000500000000000000" pitchFamily="2" charset="0"/>
              </a:rPr>
              <a:t> 'n </a:t>
            </a:r>
            <a:r>
              <a:rPr lang="en-US" sz="5400" b="0" dirty="0" err="1">
                <a:solidFill>
                  <a:srgbClr val="FFFFFF"/>
                </a:solidFill>
                <a:latin typeface="Poppins" panose="00000500000000000000" pitchFamily="2" charset="0"/>
                <a:cs typeface="Poppins" panose="00000500000000000000" pitchFamily="2" charset="0"/>
              </a:rPr>
              <a:t>fraksie</a:t>
            </a:r>
            <a:r>
              <a:rPr lang="en-US" sz="5400" b="0" dirty="0">
                <a:solidFill>
                  <a:srgbClr val="FFFFFF"/>
                </a:solidFill>
                <a:latin typeface="Poppins" panose="00000500000000000000" pitchFamily="2" charset="0"/>
                <a:cs typeface="Poppins" panose="00000500000000000000" pitchFamily="2" charset="0"/>
              </a:rPr>
              <a:t> van </a:t>
            </a:r>
            <a:r>
              <a:rPr lang="en-US" sz="5400" b="0" dirty="0" err="1">
                <a:solidFill>
                  <a:srgbClr val="FFFFFF"/>
                </a:solidFill>
                <a:latin typeface="Poppins" panose="00000500000000000000" pitchFamily="2" charset="0"/>
                <a:cs typeface="Poppins" panose="00000500000000000000" pitchFamily="2" charset="0"/>
              </a:rPr>
              <a:t>belydende</a:t>
            </a:r>
            <a:r>
              <a:rPr lang="en-US" sz="5400" b="0" dirty="0">
                <a:solidFill>
                  <a:srgbClr val="FFFFFF"/>
                </a:solidFill>
                <a:latin typeface="Poppins" panose="00000500000000000000" pitchFamily="2" charset="0"/>
                <a:cs typeface="Poppins" panose="00000500000000000000" pitchFamily="2" charset="0"/>
              </a:rPr>
              <a:t> Christene is besig om die </a:t>
            </a:r>
            <a:r>
              <a:rPr lang="en-US" sz="5400" b="0" dirty="0" err="1">
                <a:solidFill>
                  <a:srgbClr val="FFFFFF"/>
                </a:solidFill>
                <a:latin typeface="Poppins" panose="00000500000000000000" pitchFamily="2" charset="0"/>
                <a:cs typeface="Poppins" panose="00000500000000000000" pitchFamily="2" charset="0"/>
              </a:rPr>
              <a:t>regverdigende</a:t>
            </a:r>
            <a:r>
              <a:rPr lang="en-US" sz="5400" b="0" dirty="0">
                <a:solidFill>
                  <a:srgbClr val="FFFFFF"/>
                </a:solidFill>
                <a:latin typeface="Poppins" panose="00000500000000000000" pitchFamily="2" charset="0"/>
                <a:cs typeface="Poppins" panose="00000500000000000000" pitchFamily="2" charset="0"/>
              </a:rPr>
              <a:t> werk van Christus </a:t>
            </a:r>
            <a:r>
              <a:rPr lang="en-US" sz="5400" b="0" dirty="0" err="1">
                <a:solidFill>
                  <a:srgbClr val="FFFFFF"/>
                </a:solidFill>
                <a:latin typeface="Poppins" panose="00000500000000000000" pitchFamily="2" charset="0"/>
                <a:cs typeface="Poppins" panose="00000500000000000000" pitchFamily="2" charset="0"/>
              </a:rPr>
              <a:t>ernstig</a:t>
            </a:r>
            <a:r>
              <a:rPr lang="en-US" sz="5400" b="0" dirty="0">
                <a:solidFill>
                  <a:srgbClr val="FFFFFF"/>
                </a:solidFill>
                <a:latin typeface="Poppins" panose="00000500000000000000" pitchFamily="2" charset="0"/>
                <a:cs typeface="Poppins" panose="00000500000000000000" pitchFamily="2" charset="0"/>
              </a:rPr>
              <a:t> in </a:t>
            </a:r>
            <a:r>
              <a:rPr lang="en-US" sz="5400" b="0" dirty="0" err="1">
                <a:solidFill>
                  <a:srgbClr val="FFFFFF"/>
                </a:solidFill>
                <a:latin typeface="Poppins" panose="00000500000000000000" pitchFamily="2" charset="0"/>
                <a:cs typeface="Poppins" panose="00000500000000000000" pitchFamily="2" charset="0"/>
              </a:rPr>
              <a:t>hul</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lewens</a:t>
            </a:r>
            <a:r>
              <a:rPr lang="en-US" sz="5400" b="0" dirty="0">
                <a:solidFill>
                  <a:srgbClr val="FFFFFF"/>
                </a:solidFill>
                <a:latin typeface="Poppins" panose="00000500000000000000" pitchFamily="2" charset="0"/>
                <a:cs typeface="Poppins" panose="00000500000000000000" pitchFamily="2" charset="0"/>
              </a:rPr>
              <a:t> toe </a:t>
            </a:r>
            <a:r>
              <a:rPr lang="en-US" sz="5400" b="0" dirty="0" err="1">
                <a:solidFill>
                  <a:srgbClr val="FFFFFF"/>
                </a:solidFill>
                <a:latin typeface="Poppins" panose="00000500000000000000" pitchFamily="2" charset="0"/>
                <a:cs typeface="Poppins" panose="00000500000000000000" pitchFamily="2" charset="0"/>
              </a:rPr>
              <a:t>te</a:t>
            </a:r>
            <a:r>
              <a:rPr lang="en-US" sz="5400" b="0" dirty="0">
                <a:solidFill>
                  <a:srgbClr val="FFFFFF"/>
                </a:solidFill>
                <a:latin typeface="Poppins" panose="00000500000000000000" pitchFamily="2" charset="0"/>
                <a:cs typeface="Poppins" panose="00000500000000000000" pitchFamily="2" charset="0"/>
              </a:rPr>
              <a:t> pas... Baie van wat </a:t>
            </a:r>
            <a:r>
              <a:rPr lang="en-US" sz="5400" b="0" dirty="0" err="1">
                <a:solidFill>
                  <a:srgbClr val="FFFFFF"/>
                </a:solidFill>
                <a:latin typeface="Poppins" panose="00000500000000000000" pitchFamily="2" charset="0"/>
                <a:cs typeface="Poppins" panose="00000500000000000000" pitchFamily="2" charset="0"/>
              </a:rPr>
              <a:t>ons</a:t>
            </a:r>
            <a:r>
              <a:rPr lang="en-US" sz="5400" b="0" dirty="0">
                <a:solidFill>
                  <a:srgbClr val="FFFFFF"/>
                </a:solidFill>
                <a:latin typeface="Poppins" panose="00000500000000000000" pitchFamily="2" charset="0"/>
                <a:cs typeface="Poppins" panose="00000500000000000000" pitchFamily="2" charset="0"/>
              </a:rPr>
              <a:t> as 'n </a:t>
            </a:r>
            <a:r>
              <a:rPr lang="en-US" sz="5400" b="0" dirty="0" err="1">
                <a:solidFill>
                  <a:srgbClr val="FFFFFF"/>
                </a:solidFill>
                <a:latin typeface="Poppins" panose="00000500000000000000" pitchFamily="2" charset="0"/>
                <a:cs typeface="Poppins" panose="00000500000000000000" pitchFamily="2" charset="0"/>
              </a:rPr>
              <a:t>gebrek</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aan</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heiligmaking</a:t>
            </a:r>
            <a:r>
              <a:rPr lang="en-US" sz="5400" b="0" dirty="0">
                <a:solidFill>
                  <a:srgbClr val="FFFFFF"/>
                </a:solidFill>
                <a:latin typeface="Poppins" panose="00000500000000000000" pitchFamily="2" charset="0"/>
                <a:cs typeface="Poppins" panose="00000500000000000000" pitchFamily="2" charset="0"/>
              </a:rPr>
              <a:t> by </a:t>
            </a:r>
            <a:r>
              <a:rPr lang="en-US" sz="5400" b="0" dirty="0" err="1">
                <a:solidFill>
                  <a:srgbClr val="FFFFFF"/>
                </a:solidFill>
                <a:latin typeface="Poppins" panose="00000500000000000000" pitchFamily="2" charset="0"/>
                <a:cs typeface="Poppins" panose="00000500000000000000" pitchFamily="2" charset="0"/>
              </a:rPr>
              <a:t>gelowiges</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waarneem</a:t>
            </a:r>
            <a:r>
              <a:rPr lang="en-US" sz="5400" b="0" dirty="0">
                <a:solidFill>
                  <a:srgbClr val="FFFFFF"/>
                </a:solidFill>
                <a:latin typeface="Poppins" panose="00000500000000000000" pitchFamily="2" charset="0"/>
                <a:cs typeface="Poppins" panose="00000500000000000000" pitchFamily="2" charset="0"/>
              </a:rPr>
              <a:t>, is </a:t>
            </a:r>
            <a:r>
              <a:rPr lang="en-US" sz="5400" b="0" dirty="0" err="1">
                <a:solidFill>
                  <a:srgbClr val="FFFFFF"/>
                </a:solidFill>
                <a:latin typeface="Poppins" panose="00000500000000000000" pitchFamily="2" charset="0"/>
                <a:cs typeface="Poppins" panose="00000500000000000000" pitchFamily="2" charset="0"/>
              </a:rPr>
              <a:t>eintlik</a:t>
            </a:r>
            <a:r>
              <a:rPr lang="en-US" sz="5400" b="0" dirty="0">
                <a:solidFill>
                  <a:srgbClr val="FFFFFF"/>
                </a:solidFill>
                <a:latin typeface="Poppins" panose="00000500000000000000" pitchFamily="2" charset="0"/>
                <a:cs typeface="Poppins" panose="00000500000000000000" pitchFamily="2" charset="0"/>
              </a:rPr>
              <a:t> 'n </a:t>
            </a:r>
            <a:r>
              <a:rPr lang="en-US" sz="5400" b="0" dirty="0" err="1">
                <a:solidFill>
                  <a:srgbClr val="FFFFFF"/>
                </a:solidFill>
                <a:latin typeface="Poppins" panose="00000500000000000000" pitchFamily="2" charset="0"/>
                <a:cs typeface="Poppins" panose="00000500000000000000" pitchFamily="2" charset="0"/>
              </a:rPr>
              <a:t>uitvloeisel</a:t>
            </a:r>
            <a:r>
              <a:rPr lang="en-US" sz="5400" b="0" dirty="0">
                <a:solidFill>
                  <a:srgbClr val="FFFFFF"/>
                </a:solidFill>
                <a:latin typeface="Poppins" panose="00000500000000000000" pitchFamily="2" charset="0"/>
                <a:cs typeface="Poppins" panose="00000500000000000000" pitchFamily="2" charset="0"/>
              </a:rPr>
              <a:t> van </a:t>
            </a:r>
            <a:r>
              <a:rPr lang="en-US" sz="5400" b="0" dirty="0" err="1">
                <a:solidFill>
                  <a:srgbClr val="FFFFFF"/>
                </a:solidFill>
                <a:latin typeface="Poppins" panose="00000500000000000000" pitchFamily="2" charset="0"/>
                <a:cs typeface="Poppins" panose="00000500000000000000" pitchFamily="2" charset="0"/>
              </a:rPr>
              <a:t>hul</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verlies</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aan</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oriëntasie</a:t>
            </a:r>
            <a:r>
              <a:rPr lang="en-US" sz="5400" b="0" dirty="0">
                <a:solidFill>
                  <a:srgbClr val="FFFFFF"/>
                </a:solidFill>
                <a:latin typeface="Poppins" panose="00000500000000000000" pitchFamily="2" charset="0"/>
                <a:cs typeface="Poppins" panose="00000500000000000000" pitchFamily="2" charset="0"/>
              </a:rPr>
              <a:t> ten </a:t>
            </a:r>
            <a:r>
              <a:rPr lang="en-US" sz="5400" b="0" dirty="0" err="1">
                <a:solidFill>
                  <a:srgbClr val="FFFFFF"/>
                </a:solidFill>
                <a:latin typeface="Poppins" panose="00000500000000000000" pitchFamily="2" charset="0"/>
                <a:cs typeface="Poppins" panose="00000500000000000000" pitchFamily="2" charset="0"/>
              </a:rPr>
              <a:t>opsigte</a:t>
            </a:r>
            <a:r>
              <a:rPr lang="en-US" sz="5400" b="0" dirty="0">
                <a:solidFill>
                  <a:srgbClr val="FFFFFF"/>
                </a:solidFill>
                <a:latin typeface="Poppins" panose="00000500000000000000" pitchFamily="2" charset="0"/>
                <a:cs typeface="Poppins" panose="00000500000000000000" pitchFamily="2" charset="0"/>
              </a:rPr>
              <a:t> van </a:t>
            </a:r>
            <a:r>
              <a:rPr lang="en-US" sz="5400" b="0" dirty="0" err="1">
                <a:solidFill>
                  <a:srgbClr val="FFFFFF"/>
                </a:solidFill>
                <a:latin typeface="Poppins" panose="00000500000000000000" pitchFamily="2" charset="0"/>
                <a:cs typeface="Poppins" panose="00000500000000000000" pitchFamily="2" charset="0"/>
              </a:rPr>
              <a:t>regverdiging</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deur</a:t>
            </a:r>
            <a:r>
              <a:rPr lang="en-US" sz="5400" b="0" dirty="0">
                <a:solidFill>
                  <a:srgbClr val="FFFFFF"/>
                </a:solidFill>
                <a:latin typeface="Poppins" panose="00000500000000000000" pitchFamily="2" charset="0"/>
                <a:cs typeface="Poppins" panose="00000500000000000000" pitchFamily="2" charset="0"/>
              </a:rPr>
              <a:t> Christus). Christene wat nie </a:t>
            </a:r>
            <a:r>
              <a:rPr lang="en-US" sz="5400" b="0" dirty="0" err="1">
                <a:solidFill>
                  <a:srgbClr val="FFFFFF"/>
                </a:solidFill>
                <a:latin typeface="Poppins" panose="00000500000000000000" pitchFamily="2" charset="0"/>
                <a:cs typeface="Poppins" panose="00000500000000000000" pitchFamily="2" charset="0"/>
              </a:rPr>
              <a:t>meer</a:t>
            </a:r>
            <a:r>
              <a:rPr lang="en-US" sz="5400" b="0" dirty="0">
                <a:solidFill>
                  <a:srgbClr val="FFFFFF"/>
                </a:solidFill>
                <a:latin typeface="Poppins" panose="00000500000000000000" pitchFamily="2" charset="0"/>
                <a:cs typeface="Poppins" panose="00000500000000000000" pitchFamily="2" charset="0"/>
              </a:rPr>
              <a:t> seker is </a:t>
            </a:r>
            <a:r>
              <a:rPr lang="en-US" sz="5400" b="0" dirty="0" err="1">
                <a:solidFill>
                  <a:srgbClr val="FFFFFF"/>
                </a:solidFill>
                <a:latin typeface="Poppins" panose="00000500000000000000" pitchFamily="2" charset="0"/>
                <a:cs typeface="Poppins" panose="00000500000000000000" pitchFamily="2" charset="0"/>
              </a:rPr>
              <a:t>dat</a:t>
            </a:r>
            <a:r>
              <a:rPr lang="en-US" sz="5400" b="0" dirty="0">
                <a:solidFill>
                  <a:srgbClr val="FFFFFF"/>
                </a:solidFill>
                <a:latin typeface="Poppins" panose="00000500000000000000" pitchFamily="2" charset="0"/>
                <a:cs typeface="Poppins" panose="00000500000000000000" pitchFamily="2" charset="0"/>
              </a:rPr>
              <a:t> God hulle in Jesus </a:t>
            </a:r>
            <a:r>
              <a:rPr lang="en-US" sz="5400" b="0" dirty="0" err="1">
                <a:solidFill>
                  <a:srgbClr val="FFFFFF"/>
                </a:solidFill>
                <a:latin typeface="Poppins" panose="00000500000000000000" pitchFamily="2" charset="0"/>
                <a:cs typeface="Poppins" panose="00000500000000000000" pitchFamily="2" charset="0"/>
              </a:rPr>
              <a:t>liefhet</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en</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aanvaar</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afgesien</a:t>
            </a:r>
            <a:r>
              <a:rPr lang="en-US" sz="5400" b="0" dirty="0">
                <a:solidFill>
                  <a:srgbClr val="FFFFFF"/>
                </a:solidFill>
                <a:latin typeface="Poppins" panose="00000500000000000000" pitchFamily="2" charset="0"/>
                <a:cs typeface="Poppins" panose="00000500000000000000" pitchFamily="2" charset="0"/>
              </a:rPr>
              <a:t> van </a:t>
            </a:r>
            <a:r>
              <a:rPr lang="en-US" sz="5400" b="0" dirty="0" err="1">
                <a:solidFill>
                  <a:srgbClr val="FFFFFF"/>
                </a:solidFill>
                <a:latin typeface="Poppins" panose="00000500000000000000" pitchFamily="2" charset="0"/>
                <a:cs typeface="Poppins" panose="00000500000000000000" pitchFamily="2" charset="0"/>
              </a:rPr>
              <a:t>hul</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huidige</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geestelike</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prestasies</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werke</a:t>
            </a:r>
            <a:r>
              <a:rPr lang="en-US" sz="5400" b="0" dirty="0">
                <a:solidFill>
                  <a:srgbClr val="FFFFFF"/>
                </a:solidFill>
                <a:latin typeface="Poppins" panose="00000500000000000000" pitchFamily="2" charset="0"/>
                <a:cs typeface="Poppins" panose="00000500000000000000" pitchFamily="2" charset="0"/>
              </a:rPr>
              <a:t>) nie, is </a:t>
            </a:r>
            <a:r>
              <a:rPr lang="en-US" sz="5400" b="0" dirty="0" err="1">
                <a:solidFill>
                  <a:srgbClr val="FFFFFF"/>
                </a:solidFill>
                <a:latin typeface="Poppins" panose="00000500000000000000" pitchFamily="2" charset="0"/>
                <a:cs typeface="Poppins" panose="00000500000000000000" pitchFamily="2" charset="0"/>
              </a:rPr>
              <a:t>onbewustelike</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onsekere</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persone</a:t>
            </a:r>
            <a:r>
              <a:rPr lang="en-US" sz="5400" b="0" dirty="0">
                <a:solidFill>
                  <a:srgbClr val="FFFFFF"/>
                </a:solidFill>
                <a:latin typeface="Poppins" panose="00000500000000000000" pitchFamily="2" charset="0"/>
                <a:cs typeface="Poppins" panose="00000500000000000000" pitchFamily="2" charset="0"/>
              </a:rPr>
              <a:t>—</a:t>
            </a:r>
            <a:r>
              <a:rPr lang="en-US" sz="5400" b="0" dirty="0" err="1">
                <a:solidFill>
                  <a:srgbClr val="FFFFFF"/>
                </a:solidFill>
                <a:latin typeface="Poppins" panose="00000500000000000000" pitchFamily="2" charset="0"/>
                <a:cs typeface="Poppins" panose="00000500000000000000" pitchFamily="2" charset="0"/>
              </a:rPr>
              <a:t>veel</a:t>
            </a:r>
            <a:r>
              <a:rPr lang="en-US" sz="5400" b="0" dirty="0">
                <a:solidFill>
                  <a:srgbClr val="FFFFFF"/>
                </a:solidFill>
                <a:latin typeface="Poppins" panose="00000500000000000000" pitchFamily="2" charset="0"/>
                <a:cs typeface="Poppins" panose="00000500000000000000" pitchFamily="2" charset="0"/>
              </a:rPr>
              <a:t> minder seker as nie-Christene, as </a:t>
            </a:r>
            <a:r>
              <a:rPr lang="en-US" sz="5400" b="0" dirty="0" err="1">
                <a:solidFill>
                  <a:srgbClr val="FFFFFF"/>
                </a:solidFill>
                <a:latin typeface="Poppins" panose="00000500000000000000" pitchFamily="2" charset="0"/>
                <a:cs typeface="Poppins" panose="00000500000000000000" pitchFamily="2" charset="0"/>
              </a:rPr>
              <a:t>gevolg</a:t>
            </a:r>
            <a:r>
              <a:rPr lang="en-US" sz="5400" b="0" dirty="0">
                <a:solidFill>
                  <a:srgbClr val="FFFFFF"/>
                </a:solidFill>
                <a:latin typeface="Poppins" panose="00000500000000000000" pitchFamily="2" charset="0"/>
                <a:cs typeface="Poppins" panose="00000500000000000000" pitchFamily="2" charset="0"/>
              </a:rPr>
              <a:t> van die </a:t>
            </a:r>
            <a:r>
              <a:rPr lang="en-US" sz="5400" b="0" dirty="0" err="1">
                <a:solidFill>
                  <a:srgbClr val="FFFFFF"/>
                </a:solidFill>
                <a:latin typeface="Poppins" panose="00000500000000000000" pitchFamily="2" charset="0"/>
                <a:cs typeface="Poppins" panose="00000500000000000000" pitchFamily="2" charset="0"/>
              </a:rPr>
              <a:t>konstante</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boodskappe</a:t>
            </a:r>
            <a:r>
              <a:rPr lang="en-US" sz="5400" b="0" dirty="0">
                <a:solidFill>
                  <a:srgbClr val="FFFFFF"/>
                </a:solidFill>
                <a:latin typeface="Poppins" panose="00000500000000000000" pitchFamily="2" charset="0"/>
                <a:cs typeface="Poppins" panose="00000500000000000000" pitchFamily="2" charset="0"/>
              </a:rPr>
              <a:t> wat hulle </a:t>
            </a:r>
            <a:r>
              <a:rPr lang="en-US" sz="5400" b="0" dirty="0" err="1">
                <a:solidFill>
                  <a:srgbClr val="FFFFFF"/>
                </a:solidFill>
                <a:latin typeface="Poppins" panose="00000500000000000000" pitchFamily="2" charset="0"/>
                <a:cs typeface="Poppins" panose="00000500000000000000" pitchFamily="2" charset="0"/>
              </a:rPr>
              <a:t>uit</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hul</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Christelike</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omgewing</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ontvang</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oor</a:t>
            </a:r>
            <a:r>
              <a:rPr lang="en-US" sz="5400" b="0" dirty="0">
                <a:solidFill>
                  <a:srgbClr val="FFFFFF"/>
                </a:solidFill>
                <a:latin typeface="Poppins" panose="00000500000000000000" pitchFamily="2" charset="0"/>
                <a:cs typeface="Poppins" panose="00000500000000000000" pitchFamily="2" charset="0"/>
              </a:rPr>
              <a:t> die </a:t>
            </a:r>
            <a:r>
              <a:rPr lang="en-US" sz="5400" b="0" dirty="0" err="1">
                <a:solidFill>
                  <a:srgbClr val="FFFFFF"/>
                </a:solidFill>
                <a:latin typeface="Poppins" panose="00000500000000000000" pitchFamily="2" charset="0"/>
                <a:cs typeface="Poppins" panose="00000500000000000000" pitchFamily="2" charset="0"/>
              </a:rPr>
              <a:t>heiligheid</a:t>
            </a:r>
            <a:r>
              <a:rPr lang="en-US" sz="5400" b="0" dirty="0">
                <a:solidFill>
                  <a:srgbClr val="FFFFFF"/>
                </a:solidFill>
                <a:latin typeface="Poppins" panose="00000500000000000000" pitchFamily="2" charset="0"/>
                <a:cs typeface="Poppins" panose="00000500000000000000" pitchFamily="2" charset="0"/>
              </a:rPr>
              <a:t> van God </a:t>
            </a:r>
            <a:r>
              <a:rPr lang="en-US" sz="5400" b="0" dirty="0" err="1">
                <a:solidFill>
                  <a:srgbClr val="FFFFFF"/>
                </a:solidFill>
                <a:latin typeface="Poppins" panose="00000500000000000000" pitchFamily="2" charset="0"/>
                <a:cs typeface="Poppins" panose="00000500000000000000" pitchFamily="2" charset="0"/>
              </a:rPr>
              <a:t>en</a:t>
            </a:r>
            <a:r>
              <a:rPr lang="en-US" sz="5400" b="0" dirty="0">
                <a:solidFill>
                  <a:srgbClr val="FFFFFF"/>
                </a:solidFill>
                <a:latin typeface="Poppins" panose="00000500000000000000" pitchFamily="2" charset="0"/>
                <a:cs typeface="Poppins" panose="00000500000000000000" pitchFamily="2" charset="0"/>
              </a:rPr>
              <a:t> die </a:t>
            </a:r>
            <a:r>
              <a:rPr lang="en-US" sz="5400" b="0" dirty="0" err="1">
                <a:solidFill>
                  <a:srgbClr val="FFFFFF"/>
                </a:solidFill>
                <a:latin typeface="Poppins" panose="00000500000000000000" pitchFamily="2" charset="0"/>
                <a:cs typeface="Poppins" panose="00000500000000000000" pitchFamily="2" charset="0"/>
              </a:rPr>
              <a:t>regverdigheid</a:t>
            </a:r>
            <a:r>
              <a:rPr lang="en-US" sz="5400" b="0" dirty="0">
                <a:solidFill>
                  <a:srgbClr val="FFFFFF"/>
                </a:solidFill>
                <a:latin typeface="Poppins" panose="00000500000000000000" pitchFamily="2" charset="0"/>
                <a:cs typeface="Poppins" panose="00000500000000000000" pitchFamily="2" charset="0"/>
              </a:rPr>
              <a:t> wat hulle </a:t>
            </a:r>
            <a:r>
              <a:rPr lang="en-US" sz="5400" b="0" dirty="0" err="1">
                <a:solidFill>
                  <a:srgbClr val="FFFFFF"/>
                </a:solidFill>
                <a:latin typeface="Poppins" panose="00000500000000000000" pitchFamily="2" charset="0"/>
                <a:cs typeface="Poppins" panose="00000500000000000000" pitchFamily="2" charset="0"/>
              </a:rPr>
              <a:t>veronderstel</a:t>
            </a:r>
            <a:r>
              <a:rPr lang="en-US" sz="5400" b="0" dirty="0">
                <a:solidFill>
                  <a:srgbClr val="FFFFFF"/>
                </a:solidFill>
                <a:latin typeface="Poppins" panose="00000500000000000000" pitchFamily="2" charset="0"/>
                <a:cs typeface="Poppins" panose="00000500000000000000" pitchFamily="2" charset="0"/>
              </a:rPr>
              <a:t> is om te hê.” </a:t>
            </a:r>
          </a:p>
        </p:txBody>
      </p:sp>
    </p:spTree>
    <p:extLst>
      <p:ext uri="{BB962C8B-B14F-4D97-AF65-F5344CB8AC3E}">
        <p14:creationId xmlns:p14="http://schemas.microsoft.com/office/powerpoint/2010/main" val="31804253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73">
          <a:extLst>
            <a:ext uri="{FF2B5EF4-FFF2-40B4-BE49-F238E27FC236}">
              <a16:creationId xmlns:a16="http://schemas.microsoft.com/office/drawing/2014/main" id="{16346E5B-8CC0-C934-2639-33899374B8A5}"/>
            </a:ext>
          </a:extLst>
        </p:cNvPr>
        <p:cNvGrpSpPr/>
        <p:nvPr/>
      </p:nvGrpSpPr>
      <p:grpSpPr>
        <a:xfrm>
          <a:off x="0" y="0"/>
          <a:ext cx="0" cy="0"/>
          <a:chOff x="0" y="0"/>
          <a:chExt cx="0" cy="0"/>
        </a:xfrm>
      </p:grpSpPr>
      <p:sp>
        <p:nvSpPr>
          <p:cNvPr id="2" name="Google Shape;194;p34">
            <a:extLst>
              <a:ext uri="{FF2B5EF4-FFF2-40B4-BE49-F238E27FC236}">
                <a16:creationId xmlns:a16="http://schemas.microsoft.com/office/drawing/2014/main" id="{FC4FD695-47DA-0717-681B-7653FF27BF7E}"/>
              </a:ext>
            </a:extLst>
          </p:cNvPr>
          <p:cNvSpPr txBox="1">
            <a:spLocks/>
          </p:cNvSpPr>
          <p:nvPr/>
        </p:nvSpPr>
        <p:spPr>
          <a:xfrm>
            <a:off x="1148862" y="1758461"/>
            <a:ext cx="22352321" cy="984738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1pPr>
            <a:lvl2pPr marL="914400" marR="0" lvl="1"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2pPr>
            <a:lvl3pPr marL="1371600" marR="0" lvl="2"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3pPr>
            <a:lvl4pPr marL="1828800" marR="0" lvl="3"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4pPr>
            <a:lvl5pPr marL="2286000" marR="0" lvl="4"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5pPr>
            <a:lvl6pPr marL="2743200" marR="0" lvl="5"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6pPr>
            <a:lvl7pPr marL="3200400" marR="0" lvl="6"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7pPr>
            <a:lvl8pPr marL="3657600" marR="0" lvl="7"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8pPr>
            <a:lvl9pPr marL="4114800" marR="0" lvl="8" indent="-371475" algn="l" rtl="0">
              <a:lnSpc>
                <a:spcPct val="100000"/>
              </a:lnSpc>
              <a:spcBef>
                <a:spcPts val="0"/>
              </a:spcBef>
              <a:spcAft>
                <a:spcPts val="0"/>
              </a:spcAft>
              <a:buClr>
                <a:srgbClr val="333434"/>
              </a:buClr>
              <a:buSzPts val="2250"/>
              <a:buFont typeface="Montserrat"/>
              <a:buChar char="•"/>
              <a:defRPr sz="1800" b="1" i="0" u="none" strike="noStrike" cap="none">
                <a:solidFill>
                  <a:srgbClr val="333434"/>
                </a:solidFill>
                <a:latin typeface="Montserrat"/>
                <a:ea typeface="Montserrat"/>
                <a:cs typeface="Montserrat"/>
                <a:sym typeface="Montserrat"/>
              </a:defRPr>
            </a:lvl9pPr>
          </a:lstStyle>
          <a:p>
            <a:pPr marL="0" indent="0">
              <a:buClr>
                <a:srgbClr val="000000"/>
              </a:buClr>
              <a:buSzPts val="5600"/>
              <a:buFont typeface="Arial"/>
              <a:buNone/>
            </a:pPr>
            <a:r>
              <a:rPr lang="en-US" sz="5400" b="0" dirty="0">
                <a:solidFill>
                  <a:srgbClr val="FFFFFF"/>
                </a:solidFill>
                <a:latin typeface="Poppins" panose="00000500000000000000" pitchFamily="2" charset="0"/>
                <a:cs typeface="Poppins" panose="00000500000000000000" pitchFamily="2" charset="0"/>
              </a:rPr>
              <a:t>“Hul </a:t>
            </a:r>
            <a:r>
              <a:rPr lang="en-US" sz="5400" b="0" dirty="0" err="1">
                <a:solidFill>
                  <a:srgbClr val="FFFFFF"/>
                </a:solidFill>
                <a:latin typeface="Poppins" panose="00000500000000000000" pitchFamily="2" charset="0"/>
                <a:cs typeface="Poppins" panose="00000500000000000000" pitchFamily="2" charset="0"/>
              </a:rPr>
              <a:t>onsekerheid</a:t>
            </a:r>
            <a:r>
              <a:rPr lang="en-US" sz="5400" b="0" dirty="0">
                <a:solidFill>
                  <a:srgbClr val="FFFFFF"/>
                </a:solidFill>
                <a:latin typeface="Poppins" panose="00000500000000000000" pitchFamily="2" charset="0"/>
                <a:cs typeface="Poppins" panose="00000500000000000000" pitchFamily="2" charset="0"/>
              </a:rPr>
              <a:t> wys </a:t>
            </a:r>
            <a:r>
              <a:rPr lang="en-US" sz="5400" b="0" dirty="0" err="1">
                <a:solidFill>
                  <a:srgbClr val="FFFFFF"/>
                </a:solidFill>
                <a:latin typeface="Poppins" panose="00000500000000000000" pitchFamily="2" charset="0"/>
                <a:cs typeface="Poppins" panose="00000500000000000000" pitchFamily="2" charset="0"/>
              </a:rPr>
              <a:t>homself</a:t>
            </a:r>
            <a:r>
              <a:rPr lang="en-US" sz="5400" b="0" dirty="0">
                <a:solidFill>
                  <a:srgbClr val="FFFFFF"/>
                </a:solidFill>
                <a:latin typeface="Poppins" panose="00000500000000000000" pitchFamily="2" charset="0"/>
                <a:cs typeface="Poppins" panose="00000500000000000000" pitchFamily="2" charset="0"/>
              </a:rPr>
              <a:t> in trots, 'n </a:t>
            </a:r>
            <a:r>
              <a:rPr lang="en-US" sz="5400" b="0" dirty="0" err="1">
                <a:solidFill>
                  <a:srgbClr val="FFFFFF"/>
                </a:solidFill>
                <a:latin typeface="Poppins" panose="00000500000000000000" pitchFamily="2" charset="0"/>
                <a:cs typeface="Poppins" panose="00000500000000000000" pitchFamily="2" charset="0"/>
              </a:rPr>
              <a:t>fel</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verdedigende</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aanspraak</a:t>
            </a:r>
            <a:r>
              <a:rPr lang="en-US" sz="5400" b="0" dirty="0">
                <a:solidFill>
                  <a:srgbClr val="FFFFFF"/>
                </a:solidFill>
                <a:latin typeface="Poppins" panose="00000500000000000000" pitchFamily="2" charset="0"/>
                <a:cs typeface="Poppins" panose="00000500000000000000" pitchFamily="2" charset="0"/>
              </a:rPr>
              <a:t> op </a:t>
            </a:r>
            <a:r>
              <a:rPr lang="en-US" sz="5400" b="0" dirty="0" err="1">
                <a:solidFill>
                  <a:srgbClr val="FFFFFF"/>
                </a:solidFill>
                <a:latin typeface="Poppins" panose="00000500000000000000" pitchFamily="2" charset="0"/>
                <a:cs typeface="Poppins" panose="00000500000000000000" pitchFamily="2" charset="0"/>
              </a:rPr>
              <a:t>hul</a:t>
            </a:r>
            <a:r>
              <a:rPr lang="en-US" sz="5400" b="0" dirty="0">
                <a:solidFill>
                  <a:srgbClr val="FFFFFF"/>
                </a:solidFill>
                <a:latin typeface="Poppins" panose="00000500000000000000" pitchFamily="2" charset="0"/>
                <a:cs typeface="Poppins" panose="00000500000000000000" pitchFamily="2" charset="0"/>
              </a:rPr>
              <a:t> eie </a:t>
            </a:r>
            <a:r>
              <a:rPr lang="en-US" sz="5400" b="0" dirty="0" err="1">
                <a:solidFill>
                  <a:srgbClr val="FFFFFF"/>
                </a:solidFill>
                <a:latin typeface="Poppins" panose="00000500000000000000" pitchFamily="2" charset="0"/>
                <a:cs typeface="Poppins" panose="00000500000000000000" pitchFamily="2" charset="0"/>
              </a:rPr>
              <a:t>regverdigheid</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en</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verdedigende</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kritiek</a:t>
            </a:r>
            <a:r>
              <a:rPr lang="en-US" sz="5400" b="0" dirty="0">
                <a:solidFill>
                  <a:srgbClr val="FFFFFF"/>
                </a:solidFill>
                <a:latin typeface="Poppins" panose="00000500000000000000" pitchFamily="2" charset="0"/>
                <a:cs typeface="Poppins" panose="00000500000000000000" pitchFamily="2" charset="0"/>
              </a:rPr>
              <a:t> op </a:t>
            </a:r>
            <a:r>
              <a:rPr lang="en-US" sz="5400" b="0" dirty="0" err="1">
                <a:solidFill>
                  <a:srgbClr val="FFFFFF"/>
                </a:solidFill>
                <a:latin typeface="Poppins" panose="00000500000000000000" pitchFamily="2" charset="0"/>
                <a:cs typeface="Poppins" panose="00000500000000000000" pitchFamily="2" charset="0"/>
              </a:rPr>
              <a:t>ander</a:t>
            </a:r>
            <a:r>
              <a:rPr lang="en-US" sz="5400" b="0" dirty="0">
                <a:solidFill>
                  <a:srgbClr val="FFFFFF"/>
                </a:solidFill>
                <a:latin typeface="Poppins" panose="00000500000000000000" pitchFamily="2" charset="0"/>
                <a:cs typeface="Poppins" panose="00000500000000000000" pitchFamily="2" charset="0"/>
              </a:rPr>
              <a:t>. Hulle </a:t>
            </a:r>
            <a:r>
              <a:rPr lang="en-US" sz="5400" b="0" dirty="0" err="1">
                <a:solidFill>
                  <a:srgbClr val="FFFFFF"/>
                </a:solidFill>
                <a:latin typeface="Poppins" panose="00000500000000000000" pitchFamily="2" charset="0"/>
                <a:cs typeface="Poppins" panose="00000500000000000000" pitchFamily="2" charset="0"/>
              </a:rPr>
              <a:t>kom</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vanself</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daartoe</a:t>
            </a:r>
            <a:r>
              <a:rPr lang="en-US" sz="5400" b="0" dirty="0">
                <a:solidFill>
                  <a:srgbClr val="FFFFFF"/>
                </a:solidFill>
                <a:latin typeface="Poppins" panose="00000500000000000000" pitchFamily="2" charset="0"/>
                <a:cs typeface="Poppins" panose="00000500000000000000" pitchFamily="2" charset="0"/>
              </a:rPr>
              <a:t> om </a:t>
            </a:r>
            <a:r>
              <a:rPr lang="en-US" sz="5400" b="0" dirty="0" err="1">
                <a:solidFill>
                  <a:srgbClr val="FFFFFF"/>
                </a:solidFill>
                <a:latin typeface="Poppins" panose="00000500000000000000" pitchFamily="2" charset="0"/>
                <a:cs typeface="Poppins" panose="00000500000000000000" pitchFamily="2" charset="0"/>
              </a:rPr>
              <a:t>ander</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kulturele</a:t>
            </a:r>
            <a:r>
              <a:rPr lang="en-US" sz="5400" b="0" dirty="0">
                <a:solidFill>
                  <a:srgbClr val="FFFFFF"/>
                </a:solidFill>
                <a:latin typeface="Poppins" panose="00000500000000000000" pitchFamily="2" charset="0"/>
                <a:cs typeface="Poppins" panose="00000500000000000000" pitchFamily="2" charset="0"/>
              </a:rPr>
              <a:t> style </a:t>
            </a:r>
            <a:r>
              <a:rPr lang="en-US" sz="5400" b="0" dirty="0" err="1">
                <a:solidFill>
                  <a:srgbClr val="FFFFFF"/>
                </a:solidFill>
                <a:latin typeface="Poppins" panose="00000500000000000000" pitchFamily="2" charset="0"/>
                <a:cs typeface="Poppins" panose="00000500000000000000" pitchFamily="2" charset="0"/>
              </a:rPr>
              <a:t>en</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ander</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rasse</a:t>
            </a:r>
            <a:r>
              <a:rPr lang="en-US" sz="5400" b="0" dirty="0">
                <a:solidFill>
                  <a:srgbClr val="FFFFFF"/>
                </a:solidFill>
                <a:latin typeface="Poppins" panose="00000500000000000000" pitchFamily="2" charset="0"/>
                <a:cs typeface="Poppins" panose="00000500000000000000" pitchFamily="2" charset="0"/>
              </a:rPr>
              <a:t> te </a:t>
            </a:r>
            <a:r>
              <a:rPr lang="en-US" sz="5400" b="0" dirty="0" err="1">
                <a:solidFill>
                  <a:srgbClr val="FFFFFF"/>
                </a:solidFill>
                <a:latin typeface="Poppins" panose="00000500000000000000" pitchFamily="2" charset="0"/>
                <a:cs typeface="Poppins" panose="00000500000000000000" pitchFamily="2" charset="0"/>
              </a:rPr>
              <a:t>haat</a:t>
            </a:r>
            <a:r>
              <a:rPr lang="en-US" sz="5400" b="0" dirty="0">
                <a:solidFill>
                  <a:srgbClr val="FFFFFF"/>
                </a:solidFill>
                <a:latin typeface="Poppins" panose="00000500000000000000" pitchFamily="2" charset="0"/>
                <a:cs typeface="Poppins" panose="00000500000000000000" pitchFamily="2" charset="0"/>
              </a:rPr>
              <a:t> om </a:t>
            </a:r>
            <a:r>
              <a:rPr lang="en-US" sz="5400" b="0" dirty="0" err="1">
                <a:solidFill>
                  <a:srgbClr val="FFFFFF"/>
                </a:solidFill>
                <a:latin typeface="Poppins" panose="00000500000000000000" pitchFamily="2" charset="0"/>
                <a:cs typeface="Poppins" panose="00000500000000000000" pitchFamily="2" charset="0"/>
              </a:rPr>
              <a:t>sodoende</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hul</a:t>
            </a:r>
            <a:r>
              <a:rPr lang="en-US" sz="5400" b="0" dirty="0">
                <a:solidFill>
                  <a:srgbClr val="FFFFFF"/>
                </a:solidFill>
                <a:latin typeface="Poppins" panose="00000500000000000000" pitchFamily="2" charset="0"/>
                <a:cs typeface="Poppins" panose="00000500000000000000" pitchFamily="2" charset="0"/>
              </a:rPr>
              <a:t> eie </a:t>
            </a:r>
            <a:r>
              <a:rPr lang="en-US" sz="5400" b="0" dirty="0" err="1">
                <a:solidFill>
                  <a:srgbClr val="FFFFFF"/>
                </a:solidFill>
                <a:latin typeface="Poppins" panose="00000500000000000000" pitchFamily="2" charset="0"/>
                <a:cs typeface="Poppins" panose="00000500000000000000" pitchFamily="2" charset="0"/>
              </a:rPr>
              <a:t>sekuriteit</a:t>
            </a:r>
            <a:r>
              <a:rPr lang="en-US" sz="5400" b="0" dirty="0">
                <a:solidFill>
                  <a:srgbClr val="FFFFFF"/>
                </a:solidFill>
                <a:latin typeface="Poppins" panose="00000500000000000000" pitchFamily="2" charset="0"/>
                <a:cs typeface="Poppins" panose="00000500000000000000" pitchFamily="2" charset="0"/>
              </a:rPr>
              <a:t> te </a:t>
            </a:r>
            <a:r>
              <a:rPr lang="en-US" sz="5400" b="0" dirty="0" err="1">
                <a:solidFill>
                  <a:srgbClr val="FFFFFF"/>
                </a:solidFill>
                <a:latin typeface="Poppins" panose="00000500000000000000" pitchFamily="2" charset="0"/>
                <a:cs typeface="Poppins" panose="00000500000000000000" pitchFamily="2" charset="0"/>
              </a:rPr>
              <a:t>versterk</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en</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hul</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onderdrukte</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woede</a:t>
            </a:r>
            <a:r>
              <a:rPr lang="en-US" sz="5400" b="0" dirty="0">
                <a:solidFill>
                  <a:srgbClr val="FFFFFF"/>
                </a:solidFill>
                <a:latin typeface="Poppins" panose="00000500000000000000" pitchFamily="2" charset="0"/>
                <a:cs typeface="Poppins" panose="00000500000000000000" pitchFamily="2" charset="0"/>
              </a:rPr>
              <a:t> te </a:t>
            </a:r>
            <a:r>
              <a:rPr lang="en-US" sz="5400" b="0" dirty="0" err="1">
                <a:solidFill>
                  <a:srgbClr val="FFFFFF"/>
                </a:solidFill>
                <a:latin typeface="Poppins" panose="00000500000000000000" pitchFamily="2" charset="0"/>
                <a:cs typeface="Poppins" panose="00000500000000000000" pitchFamily="2" charset="0"/>
              </a:rPr>
              <a:t>ontlaai</a:t>
            </a:r>
            <a:r>
              <a:rPr lang="en-US" sz="5400" b="0" dirty="0">
                <a:solidFill>
                  <a:srgbClr val="FFFFFF"/>
                </a:solidFill>
                <a:latin typeface="Poppins" panose="00000500000000000000" pitchFamily="2" charset="0"/>
                <a:cs typeface="Poppins" panose="00000500000000000000" pitchFamily="2" charset="0"/>
              </a:rPr>
              <a:t>. Hulle </a:t>
            </a:r>
            <a:r>
              <a:rPr lang="en-US" sz="5400" b="0" dirty="0" err="1">
                <a:solidFill>
                  <a:srgbClr val="FFFFFF"/>
                </a:solidFill>
                <a:latin typeface="Poppins" panose="00000500000000000000" pitchFamily="2" charset="0"/>
                <a:cs typeface="Poppins" panose="00000500000000000000" pitchFamily="2" charset="0"/>
              </a:rPr>
              <a:t>klou</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verwoed</a:t>
            </a:r>
            <a:r>
              <a:rPr lang="en-US" sz="5400" b="0" dirty="0">
                <a:solidFill>
                  <a:srgbClr val="FFFFFF"/>
                </a:solidFill>
                <a:latin typeface="Poppins" panose="00000500000000000000" pitchFamily="2" charset="0"/>
                <a:cs typeface="Poppins" panose="00000500000000000000" pitchFamily="2" charset="0"/>
              </a:rPr>
              <a:t> vas </a:t>
            </a:r>
            <a:r>
              <a:rPr lang="en-US" sz="5400" b="0" dirty="0" err="1">
                <a:solidFill>
                  <a:srgbClr val="FFFFFF"/>
                </a:solidFill>
                <a:latin typeface="Poppins" panose="00000500000000000000" pitchFamily="2" charset="0"/>
                <a:cs typeface="Poppins" panose="00000500000000000000" pitchFamily="2" charset="0"/>
              </a:rPr>
              <a:t>aan</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wettiese</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Fariseïese</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regverdigheid</a:t>
            </a:r>
            <a:r>
              <a:rPr lang="en-US" sz="5400" b="0" dirty="0">
                <a:solidFill>
                  <a:srgbClr val="FFFFFF"/>
                </a:solidFill>
                <a:latin typeface="Poppins" panose="00000500000000000000" pitchFamily="2" charset="0"/>
                <a:cs typeface="Poppins" panose="00000500000000000000" pitchFamily="2" charset="0"/>
              </a:rPr>
              <a:t>, maar </a:t>
            </a:r>
            <a:r>
              <a:rPr lang="en-US" sz="5400" b="0" dirty="0" err="1">
                <a:solidFill>
                  <a:srgbClr val="FFFFFF"/>
                </a:solidFill>
                <a:latin typeface="Poppins" panose="00000500000000000000" pitchFamily="2" charset="0"/>
                <a:cs typeface="Poppins" panose="00000500000000000000" pitchFamily="2" charset="0"/>
              </a:rPr>
              <a:t>afguns</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jaloesie</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en</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ander</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takke</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aan</a:t>
            </a:r>
            <a:r>
              <a:rPr lang="en-US" sz="5400" b="0" dirty="0">
                <a:solidFill>
                  <a:srgbClr val="FFFFFF"/>
                </a:solidFill>
                <a:latin typeface="Poppins" panose="00000500000000000000" pitchFamily="2" charset="0"/>
                <a:cs typeface="Poppins" panose="00000500000000000000" pitchFamily="2" charset="0"/>
              </a:rPr>
              <a:t> die boom van sonde spruit </a:t>
            </a:r>
            <a:r>
              <a:rPr lang="en-US" sz="5400" b="0" dirty="0" err="1">
                <a:solidFill>
                  <a:srgbClr val="FFFFFF"/>
                </a:solidFill>
                <a:latin typeface="Poppins" panose="00000500000000000000" pitchFamily="2" charset="0"/>
                <a:cs typeface="Poppins" panose="00000500000000000000" pitchFamily="2" charset="0"/>
              </a:rPr>
              <a:t>voort</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uit</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hul</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fundamentele</a:t>
            </a:r>
            <a:r>
              <a:rPr lang="en-US" sz="5400" b="0" dirty="0">
                <a:solidFill>
                  <a:srgbClr val="FFFFFF"/>
                </a:solidFill>
                <a:latin typeface="Poppins" panose="00000500000000000000" pitchFamily="2" charset="0"/>
                <a:cs typeface="Poppins" panose="00000500000000000000" pitchFamily="2" charset="0"/>
              </a:rPr>
              <a:t> </a:t>
            </a:r>
            <a:r>
              <a:rPr lang="en-US" sz="5400" b="0" dirty="0" err="1">
                <a:solidFill>
                  <a:srgbClr val="FFFFFF"/>
                </a:solidFill>
                <a:latin typeface="Poppins" panose="00000500000000000000" pitchFamily="2" charset="0"/>
                <a:cs typeface="Poppins" panose="00000500000000000000" pitchFamily="2" charset="0"/>
              </a:rPr>
              <a:t>onsekerheid</a:t>
            </a:r>
            <a:r>
              <a:rPr lang="en-US" sz="5400" b="0" dirty="0">
                <a:solidFill>
                  <a:srgbClr val="FFFFFF"/>
                </a:solidFill>
                <a:latin typeface="Poppins" panose="00000500000000000000" pitchFamily="2" charset="0"/>
                <a:cs typeface="Poppins" panose="00000500000000000000" pitchFamily="2" charset="0"/>
              </a:rPr>
              <a:t>...”</a:t>
            </a:r>
          </a:p>
          <a:p>
            <a:pPr marL="0" indent="0" algn="r">
              <a:buClr>
                <a:srgbClr val="000000"/>
              </a:buClr>
              <a:buSzPts val="5600"/>
              <a:buFont typeface="Arial"/>
              <a:buNone/>
            </a:pPr>
            <a:endParaRPr lang="en-US" sz="5400" b="0" dirty="0">
              <a:solidFill>
                <a:srgbClr val="FFFFFF"/>
              </a:solidFill>
              <a:latin typeface="Poppins" panose="00000500000000000000" pitchFamily="2" charset="0"/>
              <a:cs typeface="Poppins" panose="00000500000000000000" pitchFamily="2" charset="0"/>
            </a:endParaRPr>
          </a:p>
          <a:p>
            <a:pPr marL="0" indent="0" algn="r">
              <a:buClr>
                <a:srgbClr val="000000"/>
              </a:buClr>
              <a:buSzPts val="5600"/>
              <a:buFont typeface="Arial"/>
              <a:buNone/>
            </a:pPr>
            <a:endParaRPr lang="en-US" sz="5400" b="0" dirty="0">
              <a:solidFill>
                <a:srgbClr val="FFFFFF"/>
              </a:solidFill>
              <a:latin typeface="Poppins" panose="00000500000000000000" pitchFamily="2" charset="0"/>
              <a:cs typeface="Poppins" panose="00000500000000000000" pitchFamily="2" charset="0"/>
            </a:endParaRPr>
          </a:p>
          <a:p>
            <a:pPr marL="0" indent="0" algn="r">
              <a:buClr>
                <a:srgbClr val="000000"/>
              </a:buClr>
              <a:buSzPts val="5600"/>
              <a:buFont typeface="Arial"/>
              <a:buNone/>
            </a:pPr>
            <a:r>
              <a:rPr lang="en-US" sz="5400" b="0" dirty="0">
                <a:solidFill>
                  <a:srgbClr val="FFFFFF"/>
                </a:solidFill>
                <a:latin typeface="Poppins" panose="00000500000000000000" pitchFamily="2" charset="0"/>
                <a:cs typeface="Poppins" panose="00000500000000000000" pitchFamily="2" charset="0"/>
              </a:rPr>
              <a:t>– R. Lovelace, “The Dynamics of Spiritual Life” </a:t>
            </a:r>
          </a:p>
        </p:txBody>
      </p:sp>
    </p:spTree>
    <p:extLst>
      <p:ext uri="{BB962C8B-B14F-4D97-AF65-F5344CB8AC3E}">
        <p14:creationId xmlns:p14="http://schemas.microsoft.com/office/powerpoint/2010/main" val="33608186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87776-F0A6-47FB-3CBB-69380D45B2CE}"/>
            </a:ext>
          </a:extLst>
        </p:cNvPr>
        <p:cNvGrpSpPr/>
        <p:nvPr/>
      </p:nvGrpSpPr>
      <p:grpSpPr>
        <a:xfrm>
          <a:off x="0" y="0"/>
          <a:ext cx="0" cy="0"/>
          <a:chOff x="0" y="0"/>
          <a:chExt cx="0" cy="0"/>
        </a:xfrm>
      </p:grpSpPr>
      <p:pic>
        <p:nvPicPr>
          <p:cNvPr id="7" name="Picture 6" descr="Close-up of a waterfall&#10;&#10;AI-generated content may be incorrect.">
            <a:extLst>
              <a:ext uri="{FF2B5EF4-FFF2-40B4-BE49-F238E27FC236}">
                <a16:creationId xmlns:a16="http://schemas.microsoft.com/office/drawing/2014/main" id="{B2DFA87C-796C-E159-8F5A-C52225DF2A9C}"/>
              </a:ext>
            </a:extLst>
          </p:cNvPr>
          <p:cNvPicPr>
            <a:picLocks noChangeAspect="1"/>
          </p:cNvPicPr>
          <p:nvPr/>
        </p:nvPicPr>
        <p:blipFill>
          <a:blip r:embed="rId2">
            <a:alphaModFix amt="70000"/>
          </a:blip>
          <a:srcRect l="983" t="8198" r="727" b="5324"/>
          <a:stretch>
            <a:fillRect/>
          </a:stretch>
        </p:blipFill>
        <p:spPr>
          <a:xfrm>
            <a:off x="2002184" y="1547446"/>
            <a:ext cx="21486894" cy="9941170"/>
          </a:xfrm>
          <a:prstGeom prst="rect">
            <a:avLst/>
          </a:prstGeom>
        </p:spPr>
      </p:pic>
      <p:sp>
        <p:nvSpPr>
          <p:cNvPr id="5" name="Google Shape;235;p38">
            <a:extLst>
              <a:ext uri="{FF2B5EF4-FFF2-40B4-BE49-F238E27FC236}">
                <a16:creationId xmlns:a16="http://schemas.microsoft.com/office/drawing/2014/main" id="{0A32F53C-42A8-A509-C0A4-70B5D696BD49}"/>
              </a:ext>
            </a:extLst>
          </p:cNvPr>
          <p:cNvSpPr txBox="1"/>
          <p:nvPr/>
        </p:nvSpPr>
        <p:spPr>
          <a:xfrm>
            <a:off x="2228395" y="5181600"/>
            <a:ext cx="21260683" cy="3352800"/>
          </a:xfrm>
          <a:prstGeom prst="rect">
            <a:avLst/>
          </a:prstGeom>
          <a:noFill/>
          <a:ln>
            <a:noFill/>
          </a:ln>
        </p:spPr>
        <p:txBody>
          <a:bodyPr spcFirstLastPara="1" wrap="square" lIns="50800" tIns="50800" rIns="50800" bIns="50800" anchor="ctr" anchorCtr="0">
            <a:noAutofit/>
          </a:bodyPr>
          <a:lstStyle/>
          <a:p>
            <a:pPr lvl="0" algn="ctr"/>
            <a:r>
              <a:rPr lang="nl-NL" sz="9000" dirty="0">
                <a:solidFill>
                  <a:schemeClr val="bg1"/>
                </a:solidFill>
                <a:latin typeface="Visby CF Heavy" pitchFamily="50" charset="0"/>
                <a:ea typeface="Franklin Gothic"/>
                <a:cs typeface="Franklin Gothic"/>
                <a:sym typeface="Franklin Gothic"/>
              </a:rPr>
              <a:t>Kan jy die evangelie vir jouself preek?</a:t>
            </a:r>
          </a:p>
        </p:txBody>
      </p:sp>
    </p:spTree>
    <p:extLst>
      <p:ext uri="{BB962C8B-B14F-4D97-AF65-F5344CB8AC3E}">
        <p14:creationId xmlns:p14="http://schemas.microsoft.com/office/powerpoint/2010/main" val="11464333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235;p38">
            <a:extLst>
              <a:ext uri="{FF2B5EF4-FFF2-40B4-BE49-F238E27FC236}">
                <a16:creationId xmlns:a16="http://schemas.microsoft.com/office/drawing/2014/main" id="{859D9E22-57CA-3FC8-F498-D110B6840821}"/>
              </a:ext>
            </a:extLst>
          </p:cNvPr>
          <p:cNvSpPr txBox="1"/>
          <p:nvPr/>
        </p:nvSpPr>
        <p:spPr>
          <a:xfrm>
            <a:off x="3208025" y="6216600"/>
            <a:ext cx="17967950" cy="1282800"/>
          </a:xfrm>
          <a:prstGeom prst="rect">
            <a:avLst/>
          </a:prstGeom>
          <a:noFill/>
          <a:ln>
            <a:noFill/>
          </a:ln>
        </p:spPr>
        <p:txBody>
          <a:bodyPr spcFirstLastPara="1" wrap="square" lIns="50800" tIns="50800" rIns="50800" bIns="50800" anchor="ctr" anchorCtr="0">
            <a:noAutofit/>
          </a:bodyPr>
          <a:lstStyle/>
          <a:p>
            <a:pPr lvl="0" algn="ctr">
              <a:lnSpc>
                <a:spcPct val="150000"/>
              </a:lnSpc>
            </a:pPr>
            <a:r>
              <a:rPr lang="en-US" sz="11100" dirty="0">
                <a:solidFill>
                  <a:srgbClr val="FFFFFF"/>
                </a:solidFill>
                <a:latin typeface="Visby CF Heavy" pitchFamily="50" charset="0"/>
                <a:ea typeface="Franklin Gothic"/>
                <a:cs typeface="Franklin Gothic"/>
                <a:sym typeface="Franklin Gothic"/>
              </a:rPr>
              <a:t>BESKRYF DIE EVANGELIE?</a:t>
            </a:r>
          </a:p>
        </p:txBody>
      </p:sp>
      <p:sp>
        <p:nvSpPr>
          <p:cNvPr id="9" name="Google Shape;232;p38">
            <a:extLst>
              <a:ext uri="{FF2B5EF4-FFF2-40B4-BE49-F238E27FC236}">
                <a16:creationId xmlns:a16="http://schemas.microsoft.com/office/drawing/2014/main" id="{CAA2DFDC-0EB7-02A3-6266-6FB211D82FDA}"/>
              </a:ext>
            </a:extLst>
          </p:cNvPr>
          <p:cNvSpPr/>
          <p:nvPr/>
        </p:nvSpPr>
        <p:spPr>
          <a:xfrm>
            <a:off x="6388287" y="5767754"/>
            <a:ext cx="11607425" cy="159330"/>
          </a:xfrm>
          <a:prstGeom prst="rect">
            <a:avLst/>
          </a:prstGeom>
          <a:solidFill>
            <a:schemeClr val="bg1"/>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spTree>
    <p:extLst>
      <p:ext uri="{BB962C8B-B14F-4D97-AF65-F5344CB8AC3E}">
        <p14:creationId xmlns:p14="http://schemas.microsoft.com/office/powerpoint/2010/main" val="299044907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6190136F-8AF9-3A92-4952-35E7890B62F8}"/>
            </a:ext>
          </a:extLst>
        </p:cNvPr>
        <p:cNvGrpSpPr/>
        <p:nvPr/>
      </p:nvGrpSpPr>
      <p:grpSpPr>
        <a:xfrm>
          <a:off x="0" y="0"/>
          <a:ext cx="0" cy="0"/>
          <a:chOff x="0" y="0"/>
          <a:chExt cx="0" cy="0"/>
        </a:xfrm>
      </p:grpSpPr>
      <p:pic>
        <p:nvPicPr>
          <p:cNvPr id="10" name="Picture 9" descr="A diagram of words and a circle&#10;&#10;AI-generated content may be incorrect.">
            <a:extLst>
              <a:ext uri="{FF2B5EF4-FFF2-40B4-BE49-F238E27FC236}">
                <a16:creationId xmlns:a16="http://schemas.microsoft.com/office/drawing/2014/main" id="{11B6D5AC-4BD2-BA03-8DC1-7BA3AC64671F}"/>
              </a:ext>
            </a:extLst>
          </p:cNvPr>
          <p:cNvPicPr>
            <a:picLocks noChangeAspect="1"/>
          </p:cNvPicPr>
          <p:nvPr/>
        </p:nvPicPr>
        <p:blipFill>
          <a:blip r:embed="rId3"/>
          <a:stretch>
            <a:fillRect/>
          </a:stretch>
        </p:blipFill>
        <p:spPr>
          <a:xfrm>
            <a:off x="816120" y="735548"/>
            <a:ext cx="20077253" cy="11745482"/>
          </a:xfrm>
          <a:prstGeom prst="rect">
            <a:avLst/>
          </a:prstGeom>
        </p:spPr>
      </p:pic>
    </p:spTree>
    <p:extLst>
      <p:ext uri="{BB962C8B-B14F-4D97-AF65-F5344CB8AC3E}">
        <p14:creationId xmlns:p14="http://schemas.microsoft.com/office/powerpoint/2010/main" val="291851582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27">
          <a:extLst>
            <a:ext uri="{FF2B5EF4-FFF2-40B4-BE49-F238E27FC236}">
              <a16:creationId xmlns:a16="http://schemas.microsoft.com/office/drawing/2014/main" id="{88CDF1F6-88B4-F0C0-1AA3-E318394527EF}"/>
            </a:ext>
          </a:extLst>
        </p:cNvPr>
        <p:cNvGrpSpPr/>
        <p:nvPr/>
      </p:nvGrpSpPr>
      <p:grpSpPr>
        <a:xfrm>
          <a:off x="0" y="0"/>
          <a:ext cx="0" cy="0"/>
          <a:chOff x="0" y="0"/>
          <a:chExt cx="0" cy="0"/>
        </a:xfrm>
      </p:grpSpPr>
      <p:sp>
        <p:nvSpPr>
          <p:cNvPr id="233" name="Google Shape;233;p38">
            <a:extLst>
              <a:ext uri="{FF2B5EF4-FFF2-40B4-BE49-F238E27FC236}">
                <a16:creationId xmlns:a16="http://schemas.microsoft.com/office/drawing/2014/main" id="{CCBAEBB9-55FA-70E6-609D-2E47A9CCC75F}"/>
              </a:ext>
            </a:extLst>
          </p:cNvPr>
          <p:cNvSpPr txBox="1"/>
          <p:nvPr/>
        </p:nvSpPr>
        <p:spPr>
          <a:xfrm>
            <a:off x="1650491" y="2016369"/>
            <a:ext cx="20739099" cy="10637312"/>
          </a:xfrm>
          <a:prstGeom prst="rect">
            <a:avLst/>
          </a:prstGeom>
          <a:noFill/>
          <a:ln>
            <a:noFill/>
          </a:ln>
        </p:spPr>
        <p:txBody>
          <a:bodyPr spcFirstLastPara="1" wrap="square" lIns="50800" tIns="50800" rIns="50800" bIns="50800" anchor="ctr" anchorCtr="0">
            <a:noAutofit/>
          </a:bodyPr>
          <a:lstStyle/>
          <a:p>
            <a:pPr marR="0" lvl="0" algn="ctr" rtl="0">
              <a:lnSpc>
                <a:spcPct val="150000"/>
              </a:lnSpc>
              <a:spcBef>
                <a:spcPts val="0"/>
              </a:spcBef>
              <a:spcAft>
                <a:spcPts val="0"/>
              </a:spcAft>
              <a:buClr>
                <a:srgbClr val="333434"/>
              </a:buClr>
              <a:buSzPct val="100000"/>
            </a:pPr>
            <a:endParaRPr lang="en-US" sz="4000" dirty="0">
              <a:solidFill>
                <a:srgbClr val="333434"/>
              </a:solidFill>
              <a:latin typeface="Poppins" panose="00000500000000000000" pitchFamily="2" charset="0"/>
              <a:ea typeface="Montserrat"/>
              <a:cs typeface="Poppins" panose="00000500000000000000" pitchFamily="2" charset="0"/>
              <a:sym typeface="Montserrat"/>
            </a:endParaRPr>
          </a:p>
          <a:p>
            <a:pPr marR="0" lvl="0" algn="ctr" rtl="0">
              <a:lnSpc>
                <a:spcPct val="150000"/>
              </a:lnSpc>
              <a:spcBef>
                <a:spcPts val="0"/>
              </a:spcBef>
              <a:spcAft>
                <a:spcPts val="0"/>
              </a:spcAft>
              <a:buClr>
                <a:srgbClr val="333434"/>
              </a:buClr>
              <a:buSzPct val="100000"/>
            </a:pPr>
            <a:endParaRPr lang="en-US" sz="4000" dirty="0">
              <a:solidFill>
                <a:srgbClr val="333434"/>
              </a:solidFill>
              <a:latin typeface="Poppins" panose="00000500000000000000" pitchFamily="2" charset="0"/>
              <a:ea typeface="Montserrat"/>
              <a:cs typeface="Poppins" panose="00000500000000000000" pitchFamily="2" charset="0"/>
              <a:sym typeface="Montserrat"/>
            </a:endParaRPr>
          </a:p>
          <a:p>
            <a:pPr marR="0" lvl="0" algn="ctr" rtl="0">
              <a:lnSpc>
                <a:spcPct val="150000"/>
              </a:lnSpc>
              <a:spcBef>
                <a:spcPts val="0"/>
              </a:spcBef>
              <a:spcAft>
                <a:spcPts val="0"/>
              </a:spcAft>
              <a:buClr>
                <a:srgbClr val="333434"/>
              </a:buClr>
              <a:buSzPct val="100000"/>
            </a:pPr>
            <a:r>
              <a:rPr lang="en-US" sz="4000" baseline="30000" dirty="0">
                <a:solidFill>
                  <a:srgbClr val="333434"/>
                </a:solidFill>
                <a:latin typeface="Poppins" panose="00000500000000000000" pitchFamily="2" charset="0"/>
                <a:ea typeface="Montserrat"/>
                <a:cs typeface="Poppins" panose="00000500000000000000" pitchFamily="2" charset="0"/>
                <a:sym typeface="Montserrat"/>
              </a:rPr>
              <a:t>3</a:t>
            </a:r>
            <a:r>
              <a:rPr lang="en-US" sz="4000" dirty="0">
                <a:solidFill>
                  <a:srgbClr val="333434"/>
                </a:solidFill>
                <a:latin typeface="Poppins" panose="00000500000000000000" pitchFamily="2" charset="0"/>
                <a:ea typeface="Montserrat"/>
                <a:cs typeface="Poppins" panose="00000500000000000000" pitchFamily="2" charset="0"/>
                <a:sym typeface="Montserrat"/>
              </a:rPr>
              <a:t>Lofwaardig is die God </a:t>
            </a:r>
            <a:r>
              <a:rPr lang="en-US" sz="4000" dirty="0" err="1">
                <a:solidFill>
                  <a:srgbClr val="333434"/>
                </a:solidFill>
                <a:latin typeface="Poppins" panose="00000500000000000000" pitchFamily="2" charset="0"/>
                <a:ea typeface="Montserrat"/>
                <a:cs typeface="Poppins" panose="00000500000000000000" pitchFamily="2" charset="0"/>
                <a:sym typeface="Montserrat"/>
              </a:rPr>
              <a:t>en</a:t>
            </a:r>
            <a:r>
              <a:rPr lang="en-US" sz="4000" dirty="0">
                <a:solidFill>
                  <a:srgbClr val="333434"/>
                </a:solidFill>
                <a:latin typeface="Poppins" panose="00000500000000000000" pitchFamily="2" charset="0"/>
                <a:ea typeface="Montserrat"/>
                <a:cs typeface="Poppins" panose="00000500000000000000" pitchFamily="2" charset="0"/>
                <a:sym typeface="Montserrat"/>
              </a:rPr>
              <a:t> Vader van </a:t>
            </a:r>
            <a:r>
              <a:rPr lang="en-US" sz="4000" dirty="0" err="1">
                <a:solidFill>
                  <a:srgbClr val="333434"/>
                </a:solidFill>
                <a:latin typeface="Poppins" panose="00000500000000000000" pitchFamily="2" charset="0"/>
                <a:ea typeface="Montserrat"/>
                <a:cs typeface="Poppins" panose="00000500000000000000" pitchFamily="2" charset="0"/>
                <a:sym typeface="Montserrat"/>
              </a:rPr>
              <a:t>ons</a:t>
            </a:r>
            <a:r>
              <a:rPr lang="en-US" sz="4000" dirty="0">
                <a:solidFill>
                  <a:srgbClr val="333434"/>
                </a:solidFill>
                <a:latin typeface="Poppins" panose="00000500000000000000" pitchFamily="2" charset="0"/>
                <a:ea typeface="Montserrat"/>
                <a:cs typeface="Poppins" panose="00000500000000000000" pitchFamily="2" charset="0"/>
                <a:sym typeface="Montserrat"/>
              </a:rPr>
              <a:t> Here Jesus Christus!</a:t>
            </a:r>
          </a:p>
          <a:p>
            <a:pPr marR="0" lvl="0" algn="ctr" rtl="0">
              <a:lnSpc>
                <a:spcPct val="150000"/>
              </a:lnSpc>
              <a:spcBef>
                <a:spcPts val="0"/>
              </a:spcBef>
              <a:spcAft>
                <a:spcPts val="0"/>
              </a:spcAft>
              <a:buClr>
                <a:srgbClr val="333434"/>
              </a:buClr>
              <a:buSzPct val="100000"/>
            </a:pPr>
            <a:r>
              <a:rPr lang="en-US" sz="4000" dirty="0">
                <a:solidFill>
                  <a:srgbClr val="333434"/>
                </a:solidFill>
                <a:latin typeface="Poppins" panose="00000500000000000000" pitchFamily="2" charset="0"/>
                <a:ea typeface="Montserrat"/>
                <a:cs typeface="Poppins" panose="00000500000000000000" pitchFamily="2" charset="0"/>
                <a:sym typeface="Montserrat"/>
              </a:rPr>
              <a:t>Dit is Hy wat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ons</a:t>
            </a:r>
            <a:r>
              <a:rPr lang="en-US" sz="4000" dirty="0">
                <a:solidFill>
                  <a:srgbClr val="333434"/>
                </a:solidFill>
                <a:latin typeface="Poppins" panose="00000500000000000000" pitchFamily="2" charset="0"/>
                <a:ea typeface="Montserrat"/>
                <a:cs typeface="Poppins" panose="00000500000000000000" pitchFamily="2" charset="0"/>
                <a:sym typeface="Montserrat"/>
              </a:rPr>
              <a:t> in Christus </a:t>
            </a:r>
            <a:r>
              <a:rPr lang="en-US" sz="4000" dirty="0" err="1">
                <a:solidFill>
                  <a:srgbClr val="333434"/>
                </a:solidFill>
                <a:latin typeface="Poppins" panose="00000500000000000000" pitchFamily="2" charset="0"/>
                <a:ea typeface="Montserrat"/>
                <a:cs typeface="Poppins" panose="00000500000000000000" pitchFamily="2" charset="0"/>
                <a:sym typeface="Montserrat"/>
              </a:rPr>
              <a:t>geseën</a:t>
            </a:r>
            <a:r>
              <a:rPr lang="en-US" sz="4000" dirty="0">
                <a:solidFill>
                  <a:srgbClr val="333434"/>
                </a:solidFill>
                <a:latin typeface="Poppins" panose="00000500000000000000" pitchFamily="2" charset="0"/>
                <a:ea typeface="Montserrat"/>
                <a:cs typeface="Poppins" panose="00000500000000000000" pitchFamily="2" charset="0"/>
                <a:sym typeface="Montserrat"/>
              </a:rPr>
              <a:t> het met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elke</a:t>
            </a:r>
            <a:r>
              <a:rPr lang="en-US" sz="4000" dirty="0">
                <a:solidFill>
                  <a:srgbClr val="333434"/>
                </a:solidFill>
                <a:latin typeface="Poppins" panose="00000500000000000000" pitchFamily="2" charset="0"/>
                <a:ea typeface="Montserrat"/>
                <a:cs typeface="Poppins" panose="00000500000000000000" pitchFamily="2" charset="0"/>
                <a:sym typeface="Montserrat"/>
              </a:rPr>
              <a: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geestelike</a:t>
            </a:r>
            <a:r>
              <a:rPr lang="en-US" sz="4000" dirty="0">
                <a:solidFill>
                  <a:srgbClr val="333434"/>
                </a:solidFill>
                <a:latin typeface="Poppins" panose="00000500000000000000" pitchFamily="2" charset="0"/>
                <a:ea typeface="Montserrat"/>
                <a:cs typeface="Poppins" panose="00000500000000000000" pitchFamily="2" charset="0"/>
                <a:sym typeface="Montserrat"/>
              </a:rPr>
              <a: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seëning</a:t>
            </a:r>
            <a:r>
              <a:rPr lang="en-US" sz="4000" dirty="0">
                <a:solidFill>
                  <a:srgbClr val="333434"/>
                </a:solidFill>
                <a:latin typeface="Poppins" panose="00000500000000000000" pitchFamily="2" charset="0"/>
                <a:ea typeface="Montserrat"/>
                <a:cs typeface="Poppins" panose="00000500000000000000" pitchFamily="2" charset="0"/>
                <a:sym typeface="Montserrat"/>
              </a:rPr>
              <a:t> in die </a:t>
            </a:r>
            <a:r>
              <a:rPr lang="en-US" sz="4000" dirty="0" err="1">
                <a:solidFill>
                  <a:srgbClr val="333434"/>
                </a:solidFill>
                <a:latin typeface="Poppins" panose="00000500000000000000" pitchFamily="2" charset="0"/>
                <a:ea typeface="Montserrat"/>
                <a:cs typeface="Poppins" panose="00000500000000000000" pitchFamily="2" charset="0"/>
                <a:sym typeface="Montserrat"/>
              </a:rPr>
              <a:t>hemel</a:t>
            </a:r>
            <a:r>
              <a:rPr lang="en-US" sz="4000" dirty="0">
                <a:solidFill>
                  <a:srgbClr val="333434"/>
                </a:solidFill>
                <a:latin typeface="Poppins" panose="00000500000000000000" pitchFamily="2" charset="0"/>
                <a:ea typeface="Montserrat"/>
                <a:cs typeface="Poppins" panose="00000500000000000000" pitchFamily="2" charset="0"/>
                <a:sym typeface="Montserrat"/>
              </a:rPr>
              <a:t>.</a:t>
            </a:r>
          </a:p>
          <a:p>
            <a:pPr marR="0" lvl="0" algn="ctr" rtl="0">
              <a:lnSpc>
                <a:spcPct val="150000"/>
              </a:lnSpc>
              <a:spcBef>
                <a:spcPts val="0"/>
              </a:spcBef>
              <a:spcAft>
                <a:spcPts val="0"/>
              </a:spcAft>
              <a:buClr>
                <a:srgbClr val="333434"/>
              </a:buClr>
              <a:buSzPct val="100000"/>
            </a:pPr>
            <a:r>
              <a:rPr lang="en-US" sz="4000" baseline="30000" dirty="0">
                <a:solidFill>
                  <a:srgbClr val="333434"/>
                </a:solidFill>
                <a:latin typeface="Poppins" panose="00000500000000000000" pitchFamily="2" charset="0"/>
                <a:ea typeface="Montserrat"/>
                <a:cs typeface="Poppins" panose="00000500000000000000" pitchFamily="2" charset="0"/>
                <a:sym typeface="Montserrat"/>
              </a:rPr>
              <a:t>4</a:t>
            </a:r>
            <a:r>
              <a:rPr lang="en-US" sz="4000" dirty="0">
                <a:solidFill>
                  <a:srgbClr val="333434"/>
                </a:solidFill>
                <a:latin typeface="Poppins" panose="00000500000000000000" pitchFamily="2" charset="0"/>
                <a:ea typeface="Montserrat"/>
                <a:cs typeface="Poppins" panose="00000500000000000000" pitchFamily="2" charset="0"/>
                <a:sym typeface="Montserrat"/>
              </a:rPr>
              <a:t>So het Hy </a:t>
            </a:r>
            <a:r>
              <a:rPr lang="en-US" sz="4000" dirty="0" err="1">
                <a:solidFill>
                  <a:srgbClr val="333434"/>
                </a:solidFill>
                <a:latin typeface="Poppins" panose="00000500000000000000" pitchFamily="2" charset="0"/>
                <a:ea typeface="Montserrat"/>
                <a:cs typeface="Poppins" panose="00000500000000000000" pitchFamily="2" charset="0"/>
                <a:sym typeface="Montserrat"/>
              </a:rPr>
              <a:t>ons</a:t>
            </a:r>
            <a:r>
              <a:rPr lang="en-US" sz="4000" dirty="0">
                <a:solidFill>
                  <a:srgbClr val="333434"/>
                </a:solidFill>
                <a:latin typeface="Poppins" panose="00000500000000000000" pitchFamily="2" charset="0"/>
                <a:ea typeface="Montserrat"/>
                <a:cs typeface="Poppins" panose="00000500000000000000" pitchFamily="2" charset="0"/>
                <a:sym typeface="Montserrat"/>
              </a:rPr>
              <a: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voor</a:t>
            </a:r>
            <a:r>
              <a:rPr lang="en-US" sz="4000" dirty="0">
                <a:solidFill>
                  <a:srgbClr val="333434"/>
                </a:solidFill>
                <a:latin typeface="Poppins" panose="00000500000000000000" pitchFamily="2" charset="0"/>
                <a:ea typeface="Montserrat"/>
                <a:cs typeface="Poppins" panose="00000500000000000000" pitchFamily="2" charset="0"/>
                <a:sym typeface="Montserrat"/>
              </a:rPr>
              <a:t> die </a:t>
            </a:r>
            <a:r>
              <a:rPr lang="en-US" sz="4000" dirty="0" err="1">
                <a:solidFill>
                  <a:srgbClr val="333434"/>
                </a:solidFill>
                <a:latin typeface="Poppins" panose="00000500000000000000" pitchFamily="2" charset="0"/>
                <a:ea typeface="Montserrat"/>
                <a:cs typeface="Poppins" panose="00000500000000000000" pitchFamily="2" charset="0"/>
                <a:sym typeface="Montserrat"/>
              </a:rPr>
              <a:t>grondlegging</a:t>
            </a:r>
            <a:r>
              <a:rPr lang="en-US" sz="4000" dirty="0">
                <a:solidFill>
                  <a:srgbClr val="333434"/>
                </a:solidFill>
                <a:latin typeface="Poppins" panose="00000500000000000000" pitchFamily="2" charset="0"/>
                <a:ea typeface="Montserrat"/>
                <a:cs typeface="Poppins" panose="00000500000000000000" pitchFamily="2" charset="0"/>
                <a:sym typeface="Montserrat"/>
              </a:rPr>
              <a:t> van die </a:t>
            </a:r>
            <a:r>
              <a:rPr lang="en-US" sz="4000" dirty="0" err="1">
                <a:solidFill>
                  <a:srgbClr val="333434"/>
                </a:solidFill>
                <a:latin typeface="Poppins" panose="00000500000000000000" pitchFamily="2" charset="0"/>
                <a:ea typeface="Montserrat"/>
                <a:cs typeface="Poppins" panose="00000500000000000000" pitchFamily="2" charset="0"/>
                <a:sym typeface="Montserrat"/>
              </a:rPr>
              <a:t>wêreld</a:t>
            </a:r>
            <a:r>
              <a:rPr lang="en-US" sz="4000" dirty="0">
                <a:solidFill>
                  <a:srgbClr val="333434"/>
                </a:solidFill>
                <a:latin typeface="Poppins" panose="00000500000000000000" pitchFamily="2" charset="0"/>
                <a:ea typeface="Montserrat"/>
                <a:cs typeface="Poppins" panose="00000500000000000000" pitchFamily="2" charset="0"/>
                <a:sym typeface="Montserrat"/>
              </a:rPr>
              <a:t> in Hom </a:t>
            </a:r>
            <a:r>
              <a:rPr lang="en-US" sz="4000" dirty="0" err="1">
                <a:solidFill>
                  <a:srgbClr val="333434"/>
                </a:solidFill>
                <a:latin typeface="Poppins" panose="00000500000000000000" pitchFamily="2" charset="0"/>
                <a:ea typeface="Montserrat"/>
                <a:cs typeface="Poppins" panose="00000500000000000000" pitchFamily="2" charset="0"/>
                <a:sym typeface="Montserrat"/>
              </a:rPr>
              <a:t>uitgekies</a:t>
            </a:r>
            <a:r>
              <a:rPr lang="en-US" sz="4000" dirty="0">
                <a:solidFill>
                  <a:srgbClr val="333434"/>
                </a:solidFill>
                <a:latin typeface="Poppins" panose="00000500000000000000" pitchFamily="2" charset="0"/>
                <a:ea typeface="Montserrat"/>
                <a:cs typeface="Poppins" panose="00000500000000000000" pitchFamily="2" charset="0"/>
                <a:sym typeface="Montserrat"/>
              </a:rPr>
              <a:t>,</a:t>
            </a:r>
          </a:p>
          <a:p>
            <a:pPr marR="0" lvl="0" algn="ctr" rtl="0">
              <a:lnSpc>
                <a:spcPct val="150000"/>
              </a:lnSpc>
              <a:spcBef>
                <a:spcPts val="0"/>
              </a:spcBef>
              <a:spcAft>
                <a:spcPts val="0"/>
              </a:spcAft>
              <a:buClr>
                <a:srgbClr val="333434"/>
              </a:buClr>
              <a:buSzPct val="100000"/>
            </a:pPr>
            <a:r>
              <a:rPr lang="en-US" sz="4000" dirty="0" err="1">
                <a:solidFill>
                  <a:srgbClr val="333434"/>
                </a:solidFill>
                <a:latin typeface="Poppins" panose="00000500000000000000" pitchFamily="2" charset="0"/>
                <a:ea typeface="Montserrat"/>
                <a:cs typeface="Poppins" panose="00000500000000000000" pitchFamily="2" charset="0"/>
                <a:sym typeface="Montserrat"/>
              </a:rPr>
              <a:t>sodat</a:t>
            </a:r>
            <a:r>
              <a:rPr lang="en-US" sz="4000" dirty="0">
                <a:solidFill>
                  <a:srgbClr val="333434"/>
                </a:solidFill>
                <a:latin typeface="Poppins" panose="00000500000000000000" pitchFamily="2" charset="0"/>
                <a:ea typeface="Montserrat"/>
                <a:cs typeface="Poppins" panose="00000500000000000000" pitchFamily="2" charset="0"/>
                <a:sym typeface="Montserrat"/>
              </a:rPr>
              <a: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ons</a:t>
            </a:r>
            <a:r>
              <a:rPr lang="en-US" sz="4000" dirty="0">
                <a:solidFill>
                  <a:srgbClr val="333434"/>
                </a:solidFill>
                <a:latin typeface="Poppins" panose="00000500000000000000" pitchFamily="2" charset="0"/>
                <a:ea typeface="Montserrat"/>
                <a:cs typeface="Poppins" panose="00000500000000000000" pitchFamily="2" charset="0"/>
                <a:sym typeface="Montserrat"/>
              </a:rPr>
              <a: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heilig</a:t>
            </a:r>
            <a:r>
              <a:rPr lang="en-US" sz="4000" dirty="0">
                <a:solidFill>
                  <a:srgbClr val="333434"/>
                </a:solidFill>
                <a:latin typeface="Poppins" panose="00000500000000000000" pitchFamily="2" charset="0"/>
                <a:ea typeface="Montserrat"/>
                <a:cs typeface="Poppins" panose="00000500000000000000" pitchFamily="2" charset="0"/>
                <a:sym typeface="Montserrat"/>
              </a:rPr>
              <a: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en</a:t>
            </a:r>
            <a:r>
              <a:rPr lang="en-US" sz="4000" dirty="0">
                <a:solidFill>
                  <a:srgbClr val="333434"/>
                </a:solidFill>
                <a:latin typeface="Poppins" panose="00000500000000000000" pitchFamily="2" charset="0"/>
                <a:ea typeface="Montserrat"/>
                <a:cs typeface="Poppins" panose="00000500000000000000" pitchFamily="2" charset="0"/>
                <a:sym typeface="Montserrat"/>
              </a:rPr>
              <a: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onberispelik</a:t>
            </a:r>
            <a:r>
              <a:rPr lang="en-US" sz="4000" dirty="0">
                <a:solidFill>
                  <a:srgbClr val="333434"/>
                </a:solidFill>
                <a:latin typeface="Poppins" panose="00000500000000000000" pitchFamily="2" charset="0"/>
                <a:ea typeface="Montserrat"/>
                <a:cs typeface="Poppins" panose="00000500000000000000" pitchFamily="2" charset="0"/>
                <a:sym typeface="Montserrat"/>
              </a:rPr>
              <a:t> in </a:t>
            </a:r>
            <a:r>
              <a:rPr lang="en-US" sz="4000" dirty="0" err="1">
                <a:solidFill>
                  <a:srgbClr val="333434"/>
                </a:solidFill>
                <a:latin typeface="Poppins" panose="00000500000000000000" pitchFamily="2" charset="0"/>
                <a:ea typeface="Montserrat"/>
                <a:cs typeface="Poppins" panose="00000500000000000000" pitchFamily="2" charset="0"/>
                <a:sym typeface="Montserrat"/>
              </a:rPr>
              <a:t>liefde</a:t>
            </a:r>
            <a:r>
              <a:rPr lang="en-US" sz="4000" dirty="0">
                <a:solidFill>
                  <a:srgbClr val="333434"/>
                </a:solidFill>
                <a:latin typeface="Poppins" panose="00000500000000000000" pitchFamily="2" charset="0"/>
                <a:ea typeface="Montserrat"/>
                <a:cs typeface="Poppins" panose="00000500000000000000" pitchFamily="2" charset="0"/>
                <a:sym typeface="Montserrat"/>
              </a:rPr>
              <a: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voor</a:t>
            </a:r>
            <a:r>
              <a:rPr lang="en-US" sz="4000" dirty="0">
                <a:solidFill>
                  <a:srgbClr val="333434"/>
                </a:solidFill>
                <a:latin typeface="Poppins" panose="00000500000000000000" pitchFamily="2" charset="0"/>
                <a:ea typeface="Montserrat"/>
                <a:cs typeface="Poppins" panose="00000500000000000000" pitchFamily="2" charset="0"/>
                <a:sym typeface="Montserrat"/>
              </a:rPr>
              <a:t> Hom sou wees,</a:t>
            </a:r>
          </a:p>
          <a:p>
            <a:pPr marR="0" lvl="0" algn="ctr" rtl="0">
              <a:lnSpc>
                <a:spcPct val="150000"/>
              </a:lnSpc>
              <a:spcBef>
                <a:spcPts val="0"/>
              </a:spcBef>
              <a:spcAft>
                <a:spcPts val="0"/>
              </a:spcAft>
              <a:buClr>
                <a:srgbClr val="333434"/>
              </a:buClr>
              <a:buSzPct val="100000"/>
            </a:pPr>
            <a:r>
              <a:rPr lang="en-US" sz="4000" baseline="30000" dirty="0">
                <a:solidFill>
                  <a:srgbClr val="333434"/>
                </a:solidFill>
                <a:latin typeface="Poppins" panose="00000500000000000000" pitchFamily="2" charset="0"/>
                <a:ea typeface="Montserrat"/>
                <a:cs typeface="Poppins" panose="00000500000000000000" pitchFamily="2" charset="0"/>
                <a:sym typeface="Montserrat"/>
              </a:rPr>
              <a:t>5</a:t>
            </a:r>
            <a:r>
              <a:rPr lang="en-US" sz="4000" dirty="0">
                <a:solidFill>
                  <a:srgbClr val="333434"/>
                </a:solidFill>
                <a:latin typeface="Poppins" panose="00000500000000000000" pitchFamily="2" charset="0"/>
                <a:ea typeface="Montserrat"/>
                <a:cs typeface="Poppins" panose="00000500000000000000" pitchFamily="2" charset="0"/>
                <a:sym typeface="Montserrat"/>
              </a:rPr>
              <a:t>nadat Hy </a:t>
            </a:r>
            <a:r>
              <a:rPr lang="en-US" sz="4000" dirty="0" err="1">
                <a:solidFill>
                  <a:srgbClr val="333434"/>
                </a:solidFill>
                <a:latin typeface="Poppins" panose="00000500000000000000" pitchFamily="2" charset="0"/>
                <a:ea typeface="Montserrat"/>
                <a:cs typeface="Poppins" panose="00000500000000000000" pitchFamily="2" charset="0"/>
                <a:sym typeface="Montserrat"/>
              </a:rPr>
              <a:t>ons</a:t>
            </a:r>
            <a:r>
              <a:rPr lang="en-US" sz="4000" dirty="0">
                <a:solidFill>
                  <a:srgbClr val="333434"/>
                </a:solidFill>
                <a:latin typeface="Poppins" panose="00000500000000000000" pitchFamily="2" charset="0"/>
                <a:ea typeface="Montserrat"/>
                <a:cs typeface="Poppins" panose="00000500000000000000" pitchFamily="2" charset="0"/>
                <a:sym typeface="Montserrat"/>
              </a:rPr>
              <a: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voorbestem</a:t>
            </a:r>
            <a:r>
              <a:rPr lang="en-US" sz="4000" dirty="0">
                <a:solidFill>
                  <a:srgbClr val="333434"/>
                </a:solidFill>
                <a:latin typeface="Poppins" panose="00000500000000000000" pitchFamily="2" charset="0"/>
                <a:ea typeface="Montserrat"/>
                <a:cs typeface="Poppins" panose="00000500000000000000" pitchFamily="2" charset="0"/>
                <a:sym typeface="Montserrat"/>
              </a:rPr>
              <a:t> het om </a:t>
            </a:r>
            <a:r>
              <a:rPr lang="en-US" sz="4000" dirty="0" err="1">
                <a:solidFill>
                  <a:srgbClr val="333434"/>
                </a:solidFill>
                <a:latin typeface="Poppins" panose="00000500000000000000" pitchFamily="2" charset="0"/>
                <a:ea typeface="Montserrat"/>
                <a:cs typeface="Poppins" panose="00000500000000000000" pitchFamily="2" charset="0"/>
                <a:sym typeface="Montserrat"/>
              </a:rPr>
              <a:t>ons</a:t>
            </a:r>
            <a:r>
              <a:rPr lang="en-US" sz="4000" dirty="0">
                <a:solidFill>
                  <a:srgbClr val="333434"/>
                </a:solidFill>
                <a:latin typeface="Poppins" panose="00000500000000000000" pitchFamily="2" charset="0"/>
                <a:ea typeface="Montserrat"/>
                <a:cs typeface="Poppins" panose="00000500000000000000" pitchFamily="2" charset="0"/>
                <a:sym typeface="Montserrat"/>
              </a:rPr>
              <a: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deur</a:t>
            </a:r>
            <a:r>
              <a:rPr lang="en-US" sz="4000" dirty="0">
                <a:solidFill>
                  <a:srgbClr val="333434"/>
                </a:solidFill>
                <a:latin typeface="Poppins" panose="00000500000000000000" pitchFamily="2" charset="0"/>
                <a:ea typeface="Montserrat"/>
                <a:cs typeface="Poppins" panose="00000500000000000000" pitchFamily="2" charset="0"/>
                <a:sym typeface="Montserrat"/>
              </a:rPr>
              <a:t> Jesus Christus as </a:t>
            </a:r>
            <a:r>
              <a:rPr lang="en-US" sz="4000" dirty="0" err="1">
                <a:solidFill>
                  <a:srgbClr val="333434"/>
                </a:solidFill>
                <a:latin typeface="Poppins" panose="00000500000000000000" pitchFamily="2" charset="0"/>
                <a:ea typeface="Montserrat"/>
                <a:cs typeface="Poppins" panose="00000500000000000000" pitchFamily="2" charset="0"/>
                <a:sym typeface="Montserrat"/>
              </a:rPr>
              <a:t>sy</a:t>
            </a:r>
            <a:r>
              <a:rPr lang="en-US" sz="4000" dirty="0">
                <a:solidFill>
                  <a:srgbClr val="333434"/>
                </a:solidFill>
                <a:latin typeface="Poppins" panose="00000500000000000000" pitchFamily="2" charset="0"/>
                <a:ea typeface="Montserrat"/>
                <a:cs typeface="Poppins" panose="00000500000000000000" pitchFamily="2" charset="0"/>
                <a:sym typeface="Montserrat"/>
              </a:rPr>
              <a: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kinders</a:t>
            </a:r>
            <a:r>
              <a:rPr lang="en-US" sz="4000" dirty="0">
                <a:solidFill>
                  <a:srgbClr val="333434"/>
                </a:solidFill>
                <a:latin typeface="Poppins" panose="00000500000000000000" pitchFamily="2" charset="0"/>
                <a:ea typeface="Montserrat"/>
                <a:cs typeface="Poppins" panose="00000500000000000000" pitchFamily="2" charset="0"/>
                <a:sym typeface="Montserrat"/>
              </a:rPr>
              <a: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aan</a:t>
            </a:r>
            <a:r>
              <a:rPr lang="en-US" sz="4000" dirty="0">
                <a:solidFill>
                  <a:srgbClr val="333434"/>
                </a:solidFill>
                <a:latin typeface="Poppins" panose="00000500000000000000" pitchFamily="2" charset="0"/>
                <a:ea typeface="Montserrat"/>
                <a:cs typeface="Poppins" panose="00000500000000000000" pitchFamily="2" charset="0"/>
                <a:sym typeface="Montserrat"/>
              </a:rPr>
              <a: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te</a:t>
            </a:r>
            <a:r>
              <a:rPr lang="en-US" sz="4000" dirty="0">
                <a:solidFill>
                  <a:srgbClr val="333434"/>
                </a:solidFill>
                <a:latin typeface="Poppins" panose="00000500000000000000" pitchFamily="2" charset="0"/>
                <a:ea typeface="Montserrat"/>
                <a:cs typeface="Poppins" panose="00000500000000000000" pitchFamily="2" charset="0"/>
                <a:sym typeface="Montserrat"/>
              </a:rPr>
              <a:t> neem,</a:t>
            </a:r>
          </a:p>
          <a:p>
            <a:pPr marR="0" lvl="0" algn="ctr" rtl="0">
              <a:lnSpc>
                <a:spcPct val="150000"/>
              </a:lnSpc>
              <a:spcBef>
                <a:spcPts val="0"/>
              </a:spcBef>
              <a:spcAft>
                <a:spcPts val="0"/>
              </a:spcAft>
              <a:buClr>
                <a:srgbClr val="333434"/>
              </a:buClr>
              <a:buSzPct val="100000"/>
            </a:pPr>
            <a:r>
              <a:rPr lang="en-US" sz="4000" dirty="0" err="1">
                <a:solidFill>
                  <a:srgbClr val="333434"/>
                </a:solidFill>
                <a:latin typeface="Poppins" panose="00000500000000000000" pitchFamily="2" charset="0"/>
                <a:ea typeface="Montserrat"/>
                <a:cs typeface="Poppins" panose="00000500000000000000" pitchFamily="2" charset="0"/>
                <a:sym typeface="Montserrat"/>
              </a:rPr>
              <a:t>soos</a:t>
            </a:r>
            <a:r>
              <a:rPr lang="en-US" sz="4000" dirty="0">
                <a:solidFill>
                  <a:srgbClr val="333434"/>
                </a:solidFill>
                <a:latin typeface="Poppins" panose="00000500000000000000" pitchFamily="2" charset="0"/>
                <a:ea typeface="Montserrat"/>
                <a:cs typeface="Poppins" panose="00000500000000000000" pitchFamily="2" charset="0"/>
                <a:sym typeface="Montserrat"/>
              </a:rPr>
              <a:t> Hy </a:t>
            </a:r>
            <a:r>
              <a:rPr lang="en-US" sz="4000" dirty="0" err="1">
                <a:solidFill>
                  <a:srgbClr val="333434"/>
                </a:solidFill>
                <a:latin typeface="Poppins" panose="00000500000000000000" pitchFamily="2" charset="0"/>
                <a:ea typeface="Montserrat"/>
                <a:cs typeface="Poppins" panose="00000500000000000000" pitchFamily="2" charset="0"/>
                <a:sym typeface="Montserrat"/>
              </a:rPr>
              <a:t>dit</a:t>
            </a:r>
            <a:r>
              <a:rPr lang="en-US" sz="4000" dirty="0">
                <a:solidFill>
                  <a:srgbClr val="333434"/>
                </a:solidFill>
                <a:latin typeface="Poppins" panose="00000500000000000000" pitchFamily="2" charset="0"/>
                <a:ea typeface="Montserrat"/>
                <a:cs typeface="Poppins" panose="00000500000000000000" pitchFamily="2" charset="0"/>
                <a:sym typeface="Montserrat"/>
              </a:rPr>
              <a: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volgens</a:t>
            </a:r>
            <a:r>
              <a:rPr lang="en-US" sz="4000" dirty="0">
                <a:solidFill>
                  <a:srgbClr val="333434"/>
                </a:solidFill>
                <a:latin typeface="Poppins" panose="00000500000000000000" pitchFamily="2" charset="0"/>
                <a:ea typeface="Montserrat"/>
                <a:cs typeface="Poppins" panose="00000500000000000000" pitchFamily="2" charset="0"/>
                <a:sym typeface="Montserrat"/>
              </a:rPr>
              <a: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sy</a:t>
            </a:r>
            <a:r>
              <a:rPr lang="en-US" sz="4000" dirty="0">
                <a:solidFill>
                  <a:srgbClr val="333434"/>
                </a:solidFill>
                <a:latin typeface="Poppins" panose="00000500000000000000" pitchFamily="2" charset="0"/>
                <a:ea typeface="Montserrat"/>
                <a:cs typeface="Poppins" panose="00000500000000000000" pitchFamily="2" charset="0"/>
                <a:sym typeface="Montserrat"/>
              </a:rPr>
              <a: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wil</a:t>
            </a:r>
            <a:r>
              <a:rPr lang="en-US" sz="4000" dirty="0">
                <a:solidFill>
                  <a:srgbClr val="333434"/>
                </a:solidFill>
                <a:latin typeface="Poppins" panose="00000500000000000000" pitchFamily="2" charset="0"/>
                <a:ea typeface="Montserrat"/>
                <a:cs typeface="Poppins" panose="00000500000000000000" pitchFamily="2" charset="0"/>
                <a:sym typeface="Montserrat"/>
              </a:rPr>
              <a: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goedgedink</a:t>
            </a:r>
            <a:r>
              <a:rPr lang="en-US" sz="4000" dirty="0">
                <a:solidFill>
                  <a:srgbClr val="333434"/>
                </a:solidFill>
                <a:latin typeface="Poppins" panose="00000500000000000000" pitchFamily="2" charset="0"/>
                <a:ea typeface="Montserrat"/>
                <a:cs typeface="Poppins" panose="00000500000000000000" pitchFamily="2" charset="0"/>
                <a:sym typeface="Montserrat"/>
              </a:rPr>
              <a:t> het,</a:t>
            </a:r>
          </a:p>
          <a:p>
            <a:pPr marR="0" lvl="0" algn="ctr" rtl="0">
              <a:lnSpc>
                <a:spcPct val="150000"/>
              </a:lnSpc>
              <a:spcBef>
                <a:spcPts val="0"/>
              </a:spcBef>
              <a:spcAft>
                <a:spcPts val="0"/>
              </a:spcAft>
              <a:buClr>
                <a:srgbClr val="333434"/>
              </a:buClr>
              <a:buSzPct val="100000"/>
            </a:pPr>
            <a:r>
              <a:rPr lang="en-US" sz="4000" baseline="30000" dirty="0">
                <a:solidFill>
                  <a:srgbClr val="333434"/>
                </a:solidFill>
                <a:latin typeface="Poppins" panose="00000500000000000000" pitchFamily="2" charset="0"/>
                <a:ea typeface="Montserrat"/>
                <a:cs typeface="Poppins" panose="00000500000000000000" pitchFamily="2" charset="0"/>
                <a:sym typeface="Montserrat"/>
              </a:rPr>
              <a:t>6</a:t>
            </a:r>
            <a:r>
              <a:rPr lang="en-US" sz="4000" dirty="0">
                <a:solidFill>
                  <a:srgbClr val="333434"/>
                </a:solidFill>
                <a:latin typeface="Poppins" panose="00000500000000000000" pitchFamily="2" charset="0"/>
                <a:ea typeface="Montserrat"/>
                <a:cs typeface="Poppins" panose="00000500000000000000" pitchFamily="2" charset="0"/>
                <a:sym typeface="Montserrat"/>
              </a:rPr>
              <a:t>tot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lof</a:t>
            </a:r>
            <a:r>
              <a:rPr lang="en-US" sz="4000" dirty="0">
                <a:solidFill>
                  <a:srgbClr val="333434"/>
                </a:solidFill>
                <a:latin typeface="Poppins" panose="00000500000000000000" pitchFamily="2" charset="0"/>
                <a:ea typeface="Montserrat"/>
                <a:cs typeface="Poppins" panose="00000500000000000000" pitchFamily="2" charset="0"/>
                <a:sym typeface="Montserrat"/>
              </a:rPr>
              <a:t> van die </a:t>
            </a:r>
            <a:r>
              <a:rPr lang="en-US" sz="4000" dirty="0" err="1">
                <a:solidFill>
                  <a:srgbClr val="333434"/>
                </a:solidFill>
                <a:latin typeface="Poppins" panose="00000500000000000000" pitchFamily="2" charset="0"/>
                <a:ea typeface="Montserrat"/>
                <a:cs typeface="Poppins" panose="00000500000000000000" pitchFamily="2" charset="0"/>
                <a:sym typeface="Montserrat"/>
              </a:rPr>
              <a:t>heerlikheid</a:t>
            </a:r>
            <a:r>
              <a:rPr lang="en-US" sz="4000" dirty="0">
                <a:solidFill>
                  <a:srgbClr val="333434"/>
                </a:solidFill>
                <a:latin typeface="Poppins" panose="00000500000000000000" pitchFamily="2" charset="0"/>
                <a:ea typeface="Montserrat"/>
                <a:cs typeface="Poppins" panose="00000500000000000000" pitchFamily="2" charset="0"/>
                <a:sym typeface="Montserrat"/>
              </a:rPr>
              <a:t> van </a:t>
            </a:r>
            <a:r>
              <a:rPr lang="en-US" sz="4000" dirty="0" err="1">
                <a:solidFill>
                  <a:srgbClr val="333434"/>
                </a:solidFill>
                <a:latin typeface="Poppins" panose="00000500000000000000" pitchFamily="2" charset="0"/>
                <a:ea typeface="Montserrat"/>
                <a:cs typeface="Poppins" panose="00000500000000000000" pitchFamily="2" charset="0"/>
                <a:sym typeface="Montserrat"/>
              </a:rPr>
              <a:t>sy</a:t>
            </a:r>
            <a:r>
              <a:rPr lang="en-US" sz="4000" dirty="0">
                <a:solidFill>
                  <a:srgbClr val="333434"/>
                </a:solidFill>
                <a:latin typeface="Poppins" panose="00000500000000000000" pitchFamily="2" charset="0"/>
                <a:ea typeface="Montserrat"/>
                <a:cs typeface="Poppins" panose="00000500000000000000" pitchFamily="2" charset="0"/>
                <a:sym typeface="Montserrat"/>
              </a:rPr>
              <a: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genade</a:t>
            </a:r>
            <a:r>
              <a:rPr lang="en-US" sz="4000" dirty="0">
                <a:solidFill>
                  <a:srgbClr val="333434"/>
                </a:solidFill>
                <a:latin typeface="Poppins" panose="00000500000000000000" pitchFamily="2" charset="0"/>
                <a:ea typeface="Montserrat"/>
                <a:cs typeface="Poppins" panose="00000500000000000000" pitchFamily="2" charset="0"/>
                <a:sym typeface="Montserrat"/>
              </a:rPr>
              <a:t>,</a:t>
            </a:r>
          </a:p>
          <a:p>
            <a:pPr marR="0" lvl="0" algn="ctr" rtl="0">
              <a:lnSpc>
                <a:spcPct val="150000"/>
              </a:lnSpc>
              <a:spcBef>
                <a:spcPts val="0"/>
              </a:spcBef>
              <a:spcAft>
                <a:spcPts val="0"/>
              </a:spcAft>
              <a:buClr>
                <a:srgbClr val="333434"/>
              </a:buClr>
              <a:buSzPct val="100000"/>
            </a:pPr>
            <a:r>
              <a:rPr lang="en-US" sz="4000" dirty="0" err="1">
                <a:solidFill>
                  <a:srgbClr val="333434"/>
                </a:solidFill>
                <a:latin typeface="Poppins" panose="00000500000000000000" pitchFamily="2" charset="0"/>
                <a:ea typeface="Montserrat"/>
                <a:cs typeface="Poppins" panose="00000500000000000000" pitchFamily="2" charset="0"/>
                <a:sym typeface="Montserrat"/>
              </a:rPr>
              <a:t>waarmee</a:t>
            </a:r>
            <a:r>
              <a:rPr lang="en-US" sz="4000" dirty="0">
                <a:solidFill>
                  <a:srgbClr val="333434"/>
                </a:solidFill>
                <a:latin typeface="Poppins" panose="00000500000000000000" pitchFamily="2" charset="0"/>
                <a:ea typeface="Montserrat"/>
                <a:cs typeface="Poppins" panose="00000500000000000000" pitchFamily="2" charset="0"/>
                <a:sym typeface="Montserrat"/>
              </a:rPr>
              <a:t> Hy </a:t>
            </a:r>
            <a:r>
              <a:rPr lang="en-US" sz="4000" dirty="0" err="1">
                <a:solidFill>
                  <a:srgbClr val="333434"/>
                </a:solidFill>
                <a:latin typeface="Poppins" panose="00000500000000000000" pitchFamily="2" charset="0"/>
                <a:ea typeface="Montserrat"/>
                <a:cs typeface="Poppins" panose="00000500000000000000" pitchFamily="2" charset="0"/>
                <a:sym typeface="Montserrat"/>
              </a:rPr>
              <a:t>ons</a:t>
            </a:r>
            <a:r>
              <a:rPr lang="en-US" sz="4000" dirty="0">
                <a:solidFill>
                  <a:srgbClr val="333434"/>
                </a:solidFill>
                <a:latin typeface="Poppins" panose="00000500000000000000" pitchFamily="2" charset="0"/>
                <a:ea typeface="Montserrat"/>
                <a:cs typeface="Poppins" panose="00000500000000000000" pitchFamily="2" charset="0"/>
                <a:sym typeface="Montserrat"/>
              </a:rPr>
              <a:t> in die </a:t>
            </a:r>
            <a:r>
              <a:rPr lang="en-US" sz="4000" dirty="0" err="1">
                <a:solidFill>
                  <a:srgbClr val="333434"/>
                </a:solidFill>
                <a:latin typeface="Poppins" panose="00000500000000000000" pitchFamily="2" charset="0"/>
                <a:ea typeface="Montserrat"/>
                <a:cs typeface="Poppins" panose="00000500000000000000" pitchFamily="2" charset="0"/>
                <a:sym typeface="Montserrat"/>
              </a:rPr>
              <a:t>Geliefde</a:t>
            </a:r>
            <a:r>
              <a:rPr lang="en-US" sz="4000" dirty="0">
                <a:solidFill>
                  <a:srgbClr val="333434"/>
                </a:solidFill>
                <a:latin typeface="Poppins" panose="00000500000000000000" pitchFamily="2" charset="0"/>
                <a:ea typeface="Montserrat"/>
                <a:cs typeface="Poppins" panose="00000500000000000000" pitchFamily="2" charset="0"/>
                <a:sym typeface="Montserrat"/>
              </a:rPr>
              <a: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begenadig</a:t>
            </a:r>
            <a:r>
              <a:rPr lang="en-US" sz="4000" dirty="0">
                <a:solidFill>
                  <a:srgbClr val="333434"/>
                </a:solidFill>
                <a:latin typeface="Poppins" panose="00000500000000000000" pitchFamily="2" charset="0"/>
                <a:ea typeface="Montserrat"/>
                <a:cs typeface="Poppins" panose="00000500000000000000" pitchFamily="2" charset="0"/>
                <a:sym typeface="Montserrat"/>
              </a:rPr>
              <a:t> het.</a:t>
            </a:r>
          </a:p>
          <a:p>
            <a:pPr marR="0" lvl="0" algn="r" rtl="0">
              <a:lnSpc>
                <a:spcPct val="150000"/>
              </a:lnSpc>
              <a:spcBef>
                <a:spcPts val="0"/>
              </a:spcBef>
              <a:spcAft>
                <a:spcPts val="0"/>
              </a:spcAft>
              <a:buClr>
                <a:srgbClr val="333434"/>
              </a:buClr>
              <a:buSzPct val="100000"/>
            </a:pPr>
            <a:r>
              <a:rPr lang="en-US" sz="4000" dirty="0">
                <a:solidFill>
                  <a:srgbClr val="333434"/>
                </a:solidFill>
                <a:latin typeface="Poppins" panose="00000500000000000000" pitchFamily="2" charset="0"/>
                <a:ea typeface="Montserrat"/>
                <a:cs typeface="Poppins" panose="00000500000000000000" pitchFamily="2" charset="0"/>
                <a:sym typeface="Montserrat"/>
              </a:rPr>
              <a:t>- </a:t>
            </a:r>
            <a:r>
              <a:rPr lang="en-US" sz="4000" dirty="0" err="1">
                <a:solidFill>
                  <a:srgbClr val="333434"/>
                </a:solidFill>
                <a:latin typeface="Poppins" panose="00000500000000000000" pitchFamily="2" charset="0"/>
                <a:ea typeface="Montserrat"/>
                <a:cs typeface="Poppins" panose="00000500000000000000" pitchFamily="2" charset="0"/>
                <a:sym typeface="Montserrat"/>
              </a:rPr>
              <a:t>Efesiërs</a:t>
            </a:r>
            <a:r>
              <a:rPr lang="en-US" sz="4000" dirty="0">
                <a:solidFill>
                  <a:srgbClr val="333434"/>
                </a:solidFill>
                <a:latin typeface="Poppins" panose="00000500000000000000" pitchFamily="2" charset="0"/>
                <a:ea typeface="Montserrat"/>
                <a:cs typeface="Poppins" panose="00000500000000000000" pitchFamily="2" charset="0"/>
                <a:sym typeface="Montserrat"/>
              </a:rPr>
              <a:t> 1:3-6</a:t>
            </a:r>
          </a:p>
          <a:p>
            <a:pPr marR="0" lvl="0" rtl="0">
              <a:lnSpc>
                <a:spcPct val="150000"/>
              </a:lnSpc>
              <a:spcBef>
                <a:spcPts val="0"/>
              </a:spcBef>
              <a:spcAft>
                <a:spcPts val="0"/>
              </a:spcAft>
              <a:buClr>
                <a:srgbClr val="333434"/>
              </a:buClr>
              <a:buSzPct val="100000"/>
            </a:pPr>
            <a:endParaRPr lang="en-US" sz="4800" dirty="0">
              <a:solidFill>
                <a:srgbClr val="333434"/>
              </a:solidFill>
              <a:latin typeface="Poppins" panose="00000500000000000000" pitchFamily="2" charset="0"/>
              <a:ea typeface="Montserrat"/>
              <a:cs typeface="Poppins" panose="00000500000000000000" pitchFamily="2" charset="0"/>
              <a:sym typeface="Montserrat"/>
            </a:endParaRPr>
          </a:p>
        </p:txBody>
      </p:sp>
    </p:spTree>
    <p:extLst>
      <p:ext uri="{BB962C8B-B14F-4D97-AF65-F5344CB8AC3E}">
        <p14:creationId xmlns:p14="http://schemas.microsoft.com/office/powerpoint/2010/main" val="18313176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777B0C71-81DF-755F-DB79-036EAC65D68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1E7F663-6EC0-E7EE-B2DA-CE2463F7FBF9}"/>
              </a:ext>
            </a:extLst>
          </p:cNvPr>
          <p:cNvPicPr>
            <a:picLocks noChangeAspect="1"/>
          </p:cNvPicPr>
          <p:nvPr/>
        </p:nvPicPr>
        <p:blipFill>
          <a:blip r:embed="rId3"/>
          <a:stretch>
            <a:fillRect/>
          </a:stretch>
        </p:blipFill>
        <p:spPr>
          <a:xfrm>
            <a:off x="781396" y="715234"/>
            <a:ext cx="20111977" cy="11765796"/>
          </a:xfrm>
          <a:prstGeom prst="rect">
            <a:avLst/>
          </a:prstGeom>
        </p:spPr>
      </p:pic>
    </p:spTree>
    <p:extLst>
      <p:ext uri="{BB962C8B-B14F-4D97-AF65-F5344CB8AC3E}">
        <p14:creationId xmlns:p14="http://schemas.microsoft.com/office/powerpoint/2010/main" val="41344382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E47A190E-17AF-7129-210F-3D2C3C4A9BE6}"/>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57EB3AD1-CF4A-1BB4-F92E-6E35C7BF3E1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324492" y="7335244"/>
            <a:ext cx="15286517" cy="6380756"/>
          </a:xfrm>
          <a:prstGeom prst="rect">
            <a:avLst/>
          </a:prstGeom>
        </p:spPr>
      </p:pic>
      <p:sp>
        <p:nvSpPr>
          <p:cNvPr id="2" name="Google Shape;233;p38">
            <a:extLst>
              <a:ext uri="{FF2B5EF4-FFF2-40B4-BE49-F238E27FC236}">
                <a16:creationId xmlns:a16="http://schemas.microsoft.com/office/drawing/2014/main" id="{15AA6F38-A605-090D-5D63-ED02C0BC6FB1}"/>
              </a:ext>
            </a:extLst>
          </p:cNvPr>
          <p:cNvSpPr txBox="1"/>
          <p:nvPr/>
        </p:nvSpPr>
        <p:spPr>
          <a:xfrm>
            <a:off x="1420476" y="3784120"/>
            <a:ext cx="14335339" cy="7228450"/>
          </a:xfrm>
          <a:prstGeom prst="rect">
            <a:avLst/>
          </a:prstGeom>
          <a:noFill/>
          <a:ln>
            <a:noFill/>
          </a:ln>
        </p:spPr>
        <p:txBody>
          <a:bodyPr spcFirstLastPara="1" wrap="square" lIns="50800" tIns="50800" rIns="50800" bIns="50800" anchor="ctr" anchorCtr="0">
            <a:noAutofit/>
          </a:bodyPr>
          <a:lstStyle/>
          <a:p>
            <a:pPr marL="857250" indent="-857250">
              <a:lnSpc>
                <a:spcPct val="150000"/>
              </a:lnSpc>
              <a:spcBef>
                <a:spcPts val="600"/>
              </a:spcBef>
              <a:buSzPct val="120000"/>
              <a:buFont typeface="Wingdings" panose="05000000000000000000" pitchFamily="2" charset="2"/>
              <a:buChar char="§"/>
            </a:pPr>
            <a:r>
              <a:rPr lang="en-US" sz="4800" dirty="0">
                <a:latin typeface="Poppins" panose="00000500000000000000" pitchFamily="2" charset="0"/>
                <a:ea typeface="Avenir"/>
                <a:cs typeface="Poppins" panose="00000500000000000000" pitchFamily="2" charset="0"/>
                <a:sym typeface="Avenir"/>
              </a:rPr>
              <a:t>“Center Church” </a:t>
            </a:r>
            <a:r>
              <a:rPr lang="en-US" sz="4800" dirty="0" err="1">
                <a:latin typeface="Poppins" panose="00000500000000000000" pitchFamily="2" charset="0"/>
                <a:ea typeface="Avenir"/>
                <a:cs typeface="Poppins" panose="00000500000000000000" pitchFamily="2" charset="0"/>
                <a:sym typeface="Avenir"/>
              </a:rPr>
              <a:t>Hfst</a:t>
            </a:r>
            <a:r>
              <a:rPr lang="en-US" sz="4800" dirty="0">
                <a:latin typeface="Poppins" panose="00000500000000000000" pitchFamily="2" charset="0"/>
                <a:ea typeface="Avenir"/>
                <a:cs typeface="Poppins" panose="00000500000000000000" pitchFamily="2" charset="0"/>
                <a:sym typeface="Avenir"/>
              </a:rPr>
              <a:t> 1-3: Tim Keller</a:t>
            </a:r>
          </a:p>
          <a:p>
            <a:pPr marL="857250" indent="-857250">
              <a:lnSpc>
                <a:spcPct val="150000"/>
              </a:lnSpc>
              <a:spcBef>
                <a:spcPts val="600"/>
              </a:spcBef>
              <a:buSzPct val="120000"/>
              <a:buFont typeface="Wingdings" panose="05000000000000000000" pitchFamily="2" charset="2"/>
              <a:buChar char="§"/>
            </a:pPr>
            <a:r>
              <a:rPr lang="en-US" sz="4800" dirty="0">
                <a:latin typeface="Poppins" panose="00000500000000000000" pitchFamily="2" charset="0"/>
                <a:ea typeface="Avenir"/>
                <a:cs typeface="Poppins" panose="00000500000000000000" pitchFamily="2" charset="0"/>
                <a:sym typeface="Avenir"/>
              </a:rPr>
              <a:t>“God is the Gospel”: John Piper</a:t>
            </a:r>
          </a:p>
          <a:p>
            <a:pPr marL="857250" indent="-857250">
              <a:lnSpc>
                <a:spcPct val="150000"/>
              </a:lnSpc>
              <a:spcBef>
                <a:spcPts val="600"/>
              </a:spcBef>
              <a:buSzPct val="120000"/>
              <a:buFont typeface="Wingdings" panose="05000000000000000000" pitchFamily="2" charset="2"/>
              <a:buChar char="§"/>
            </a:pPr>
            <a:r>
              <a:rPr lang="en-US" sz="4800" dirty="0">
                <a:latin typeface="Poppins" panose="00000500000000000000" pitchFamily="2" charset="0"/>
                <a:ea typeface="Avenir"/>
                <a:cs typeface="Poppins" panose="00000500000000000000" pitchFamily="2" charset="0"/>
                <a:sym typeface="Avenir"/>
              </a:rPr>
              <a:t>“What is the Gospel?” Tim Keller</a:t>
            </a:r>
          </a:p>
          <a:p>
            <a:pPr marL="857250" indent="-857250">
              <a:lnSpc>
                <a:spcPct val="150000"/>
              </a:lnSpc>
              <a:spcBef>
                <a:spcPts val="600"/>
              </a:spcBef>
              <a:buSzPct val="120000"/>
              <a:buFont typeface="Wingdings" panose="05000000000000000000" pitchFamily="2" charset="2"/>
              <a:buChar char="§"/>
            </a:pPr>
            <a:r>
              <a:rPr lang="en-US" sz="4800" dirty="0">
                <a:latin typeface="Poppins" panose="00000500000000000000" pitchFamily="2" charset="0"/>
                <a:ea typeface="Avenir"/>
                <a:cs typeface="Poppins" panose="00000500000000000000" pitchFamily="2" charset="0"/>
                <a:sym typeface="Avenir"/>
              </a:rPr>
              <a:t>“The Gospel for Real Life” &amp; “The Disciplines of Grace”: Jerry Bridges</a:t>
            </a:r>
          </a:p>
        </p:txBody>
      </p:sp>
      <p:sp>
        <p:nvSpPr>
          <p:cNvPr id="7" name="Google Shape;235;p38">
            <a:extLst>
              <a:ext uri="{FF2B5EF4-FFF2-40B4-BE49-F238E27FC236}">
                <a16:creationId xmlns:a16="http://schemas.microsoft.com/office/drawing/2014/main" id="{F2DDB800-A32B-ACB3-B2B2-FF468A9A8849}"/>
              </a:ext>
            </a:extLst>
          </p:cNvPr>
          <p:cNvSpPr txBox="1"/>
          <p:nvPr/>
        </p:nvSpPr>
        <p:spPr>
          <a:xfrm>
            <a:off x="1410737" y="2501320"/>
            <a:ext cx="17967950" cy="1282800"/>
          </a:xfrm>
          <a:prstGeom prst="rect">
            <a:avLst/>
          </a:prstGeom>
          <a:noFill/>
          <a:ln>
            <a:noFill/>
          </a:ln>
        </p:spPr>
        <p:txBody>
          <a:bodyPr spcFirstLastPara="1" wrap="square" lIns="50800" tIns="50800" rIns="50800" bIns="50800" anchor="ctr" anchorCtr="0">
            <a:noAutofit/>
          </a:bodyPr>
          <a:lstStyle/>
          <a:p>
            <a:pPr marL="0" marR="0" lvl="0" indent="0" algn="l" rtl="0">
              <a:lnSpc>
                <a:spcPct val="80000"/>
              </a:lnSpc>
              <a:spcBef>
                <a:spcPts val="0"/>
              </a:spcBef>
              <a:spcAft>
                <a:spcPts val="0"/>
              </a:spcAft>
              <a:buClr>
                <a:srgbClr val="333434"/>
              </a:buClr>
              <a:buSzPts val="7600"/>
              <a:buFont typeface="Montserrat"/>
              <a:buNone/>
            </a:pPr>
            <a:r>
              <a:rPr lang="en-US" sz="6600" i="0" u="none" strike="noStrike" cap="none" dirty="0">
                <a:solidFill>
                  <a:schemeClr val="tx1"/>
                </a:solidFill>
                <a:latin typeface="Visby CF Extra Bold" pitchFamily="50" charset="0"/>
                <a:ea typeface="Montserrat"/>
                <a:cs typeface="Montserrat"/>
                <a:sym typeface="Montserrat"/>
              </a:rPr>
              <a:t>ADDITIONELE LEESSTOF</a:t>
            </a:r>
          </a:p>
        </p:txBody>
      </p:sp>
      <p:sp>
        <p:nvSpPr>
          <p:cNvPr id="14" name="Google Shape;232;p38">
            <a:extLst>
              <a:ext uri="{FF2B5EF4-FFF2-40B4-BE49-F238E27FC236}">
                <a16:creationId xmlns:a16="http://schemas.microsoft.com/office/drawing/2014/main" id="{5A3EE2B7-16AE-232F-F93F-AB09EDD194D7}"/>
              </a:ext>
            </a:extLst>
          </p:cNvPr>
          <p:cNvSpPr/>
          <p:nvPr/>
        </p:nvSpPr>
        <p:spPr>
          <a:xfrm>
            <a:off x="1410737" y="2187615"/>
            <a:ext cx="7814286" cy="140085"/>
          </a:xfrm>
          <a:prstGeom prst="rect">
            <a:avLst/>
          </a:prstGeom>
          <a:solidFill>
            <a:srgbClr val="1B3A70"/>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spTree>
    <p:extLst>
      <p:ext uri="{BB962C8B-B14F-4D97-AF65-F5344CB8AC3E}">
        <p14:creationId xmlns:p14="http://schemas.microsoft.com/office/powerpoint/2010/main" val="401504221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1454F-4C31-7CF1-69E5-79E300056362}"/>
            </a:ext>
          </a:extLst>
        </p:cNvPr>
        <p:cNvGrpSpPr/>
        <p:nvPr/>
      </p:nvGrpSpPr>
      <p:grpSpPr>
        <a:xfrm>
          <a:off x="0" y="0"/>
          <a:ext cx="0" cy="0"/>
          <a:chOff x="0" y="0"/>
          <a:chExt cx="0" cy="0"/>
        </a:xfrm>
      </p:grpSpPr>
      <p:pic>
        <p:nvPicPr>
          <p:cNvPr id="7" name="Picture 6" descr="Close-up of a waterfall&#10;&#10;AI-generated content may be incorrect.">
            <a:extLst>
              <a:ext uri="{FF2B5EF4-FFF2-40B4-BE49-F238E27FC236}">
                <a16:creationId xmlns:a16="http://schemas.microsoft.com/office/drawing/2014/main" id="{56FF4CD3-AEFA-19BF-11F8-85171513C766}"/>
              </a:ext>
            </a:extLst>
          </p:cNvPr>
          <p:cNvPicPr>
            <a:picLocks noChangeAspect="1"/>
          </p:cNvPicPr>
          <p:nvPr/>
        </p:nvPicPr>
        <p:blipFill>
          <a:blip r:embed="rId2">
            <a:alphaModFix amt="50000"/>
          </a:blip>
          <a:srcRect l="983" t="8198" r="727" b="5324"/>
          <a:stretch>
            <a:fillRect/>
          </a:stretch>
        </p:blipFill>
        <p:spPr>
          <a:xfrm>
            <a:off x="1448553" y="1735015"/>
            <a:ext cx="21486894" cy="9941170"/>
          </a:xfrm>
          <a:prstGeom prst="rect">
            <a:avLst/>
          </a:prstGeom>
        </p:spPr>
      </p:pic>
      <p:pic>
        <p:nvPicPr>
          <p:cNvPr id="6" name="Picture 5" descr="Close-up of a waterfall&#10;&#10;AI-generated content may be incorrect.">
            <a:extLst>
              <a:ext uri="{FF2B5EF4-FFF2-40B4-BE49-F238E27FC236}">
                <a16:creationId xmlns:a16="http://schemas.microsoft.com/office/drawing/2014/main" id="{4F9EE72F-348D-3B72-2FEE-4CFFDE91A6A9}"/>
              </a:ext>
            </a:extLst>
          </p:cNvPr>
          <p:cNvPicPr>
            <a:picLocks noChangeAspect="1"/>
          </p:cNvPicPr>
          <p:nvPr/>
        </p:nvPicPr>
        <p:blipFill>
          <a:blip r:embed="rId2"/>
          <a:srcRect l="9307" t="39097" r="9075" b="29086"/>
          <a:stretch>
            <a:fillRect/>
          </a:stretch>
        </p:blipFill>
        <p:spPr>
          <a:xfrm>
            <a:off x="3821723" y="4994031"/>
            <a:ext cx="17842524" cy="3657600"/>
          </a:xfrm>
          <a:prstGeom prst="rect">
            <a:avLst/>
          </a:prstGeom>
        </p:spPr>
      </p:pic>
      <p:sp>
        <p:nvSpPr>
          <p:cNvPr id="5" name="Google Shape;235;p38">
            <a:extLst>
              <a:ext uri="{FF2B5EF4-FFF2-40B4-BE49-F238E27FC236}">
                <a16:creationId xmlns:a16="http://schemas.microsoft.com/office/drawing/2014/main" id="{B19FEE8A-434E-7150-0A60-2F8AF47B220F}"/>
              </a:ext>
            </a:extLst>
          </p:cNvPr>
          <p:cNvSpPr txBox="1"/>
          <p:nvPr/>
        </p:nvSpPr>
        <p:spPr>
          <a:xfrm>
            <a:off x="3821723" y="6064200"/>
            <a:ext cx="17591360" cy="1282800"/>
          </a:xfrm>
          <a:prstGeom prst="rect">
            <a:avLst/>
          </a:prstGeom>
          <a:noFill/>
          <a:ln>
            <a:noFill/>
          </a:ln>
        </p:spPr>
        <p:txBody>
          <a:bodyPr spcFirstLastPara="1" wrap="square" lIns="50800" tIns="50800" rIns="50800" bIns="50800" anchor="ctr" anchorCtr="0">
            <a:noAutofit/>
          </a:bodyPr>
          <a:lstStyle/>
          <a:p>
            <a:pPr lvl="0" algn="r">
              <a:lnSpc>
                <a:spcPct val="150000"/>
              </a:lnSpc>
            </a:pPr>
            <a:r>
              <a:rPr lang="en-US" sz="12500" dirty="0">
                <a:solidFill>
                  <a:schemeClr val="bg1"/>
                </a:solidFill>
                <a:latin typeface="Visby CF Heavy" pitchFamily="50" charset="0"/>
                <a:ea typeface="Franklin Gothic"/>
                <a:cs typeface="Franklin Gothic"/>
                <a:sym typeface="Franklin Gothic"/>
              </a:rPr>
              <a:t>BYBELSE RAAMWERK</a:t>
            </a:r>
          </a:p>
        </p:txBody>
      </p:sp>
    </p:spTree>
    <p:extLst>
      <p:ext uri="{BB962C8B-B14F-4D97-AF65-F5344CB8AC3E}">
        <p14:creationId xmlns:p14="http://schemas.microsoft.com/office/powerpoint/2010/main" val="336677978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7">
          <a:extLst>
            <a:ext uri="{FF2B5EF4-FFF2-40B4-BE49-F238E27FC236}">
              <a16:creationId xmlns:a16="http://schemas.microsoft.com/office/drawing/2014/main" id="{06A8C2D1-1F6B-9D85-7BE9-00BA79E8FB46}"/>
            </a:ext>
          </a:extLst>
        </p:cNvPr>
        <p:cNvGrpSpPr/>
        <p:nvPr/>
      </p:nvGrpSpPr>
      <p:grpSpPr>
        <a:xfrm>
          <a:off x="0" y="0"/>
          <a:ext cx="0" cy="0"/>
          <a:chOff x="0" y="0"/>
          <a:chExt cx="0" cy="0"/>
        </a:xfrm>
      </p:grpSpPr>
      <p:sp>
        <p:nvSpPr>
          <p:cNvPr id="228" name="Google Shape;228;p38">
            <a:extLst>
              <a:ext uri="{FF2B5EF4-FFF2-40B4-BE49-F238E27FC236}">
                <a16:creationId xmlns:a16="http://schemas.microsoft.com/office/drawing/2014/main" id="{14AEC14F-C09A-E0A9-C5C5-33D6CAC91031}"/>
              </a:ext>
            </a:extLst>
          </p:cNvPr>
          <p:cNvSpPr/>
          <p:nvPr/>
        </p:nvSpPr>
        <p:spPr>
          <a:xfrm>
            <a:off x="961292" y="1789423"/>
            <a:ext cx="21654868" cy="2167472"/>
          </a:xfrm>
          <a:prstGeom prst="rect">
            <a:avLst/>
          </a:prstGeom>
          <a:solidFill>
            <a:srgbClr val="1B3A7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dirty="0">
              <a:solidFill>
                <a:srgbClr val="FFFFFF"/>
              </a:solidFill>
              <a:latin typeface="Montserrat"/>
              <a:ea typeface="Montserrat"/>
              <a:cs typeface="Montserrat"/>
              <a:sym typeface="Montserrat"/>
            </a:endParaRPr>
          </a:p>
        </p:txBody>
      </p:sp>
      <p:pic>
        <p:nvPicPr>
          <p:cNvPr id="8" name="Picture 7" descr="Close-up of a waterfall&#10;&#10;AI-generated content may be incorrect.">
            <a:extLst>
              <a:ext uri="{FF2B5EF4-FFF2-40B4-BE49-F238E27FC236}">
                <a16:creationId xmlns:a16="http://schemas.microsoft.com/office/drawing/2014/main" id="{CEFFC0DD-1BE8-ED64-1D0F-0390771E8CBB}"/>
              </a:ext>
            </a:extLst>
          </p:cNvPr>
          <p:cNvPicPr>
            <a:picLocks noChangeAspect="1"/>
          </p:cNvPicPr>
          <p:nvPr/>
        </p:nvPicPr>
        <p:blipFill>
          <a:blip r:embed="rId3"/>
          <a:srcRect l="983" t="43141" r="727" b="38350"/>
          <a:stretch>
            <a:fillRect/>
          </a:stretch>
        </p:blipFill>
        <p:spPr>
          <a:xfrm>
            <a:off x="1650491" y="1074460"/>
            <a:ext cx="21486894" cy="2127788"/>
          </a:xfrm>
          <a:prstGeom prst="rect">
            <a:avLst/>
          </a:prstGeom>
        </p:spPr>
      </p:pic>
      <p:sp>
        <p:nvSpPr>
          <p:cNvPr id="232" name="Google Shape;232;p38">
            <a:extLst>
              <a:ext uri="{FF2B5EF4-FFF2-40B4-BE49-F238E27FC236}">
                <a16:creationId xmlns:a16="http://schemas.microsoft.com/office/drawing/2014/main" id="{9FB2F071-B9C7-C4E0-811F-B156442A18BD}"/>
              </a:ext>
            </a:extLst>
          </p:cNvPr>
          <p:cNvSpPr/>
          <p:nvPr/>
        </p:nvSpPr>
        <p:spPr>
          <a:xfrm>
            <a:off x="13887923" y="12178127"/>
            <a:ext cx="9897434" cy="102864"/>
          </a:xfrm>
          <a:prstGeom prst="rect">
            <a:avLst/>
          </a:prstGeom>
          <a:solidFill>
            <a:srgbClr val="1B3A70"/>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sp>
        <p:nvSpPr>
          <p:cNvPr id="233" name="Google Shape;233;p38">
            <a:extLst>
              <a:ext uri="{FF2B5EF4-FFF2-40B4-BE49-F238E27FC236}">
                <a16:creationId xmlns:a16="http://schemas.microsoft.com/office/drawing/2014/main" id="{7D590A07-2FF3-80C4-16FC-F2742A148EB0}"/>
              </a:ext>
            </a:extLst>
          </p:cNvPr>
          <p:cNvSpPr txBox="1"/>
          <p:nvPr/>
        </p:nvSpPr>
        <p:spPr>
          <a:xfrm>
            <a:off x="1650491" y="4967830"/>
            <a:ext cx="20739099" cy="5289370"/>
          </a:xfrm>
          <a:prstGeom prst="rect">
            <a:avLst/>
          </a:prstGeom>
          <a:noFill/>
          <a:ln>
            <a:noFill/>
          </a:ln>
        </p:spPr>
        <p:txBody>
          <a:bodyPr spcFirstLastPara="1" wrap="square" lIns="50800" tIns="50800" rIns="50800" bIns="50800" anchor="ctr" anchorCtr="0">
            <a:noAutofit/>
          </a:bodyPr>
          <a:lstStyle/>
          <a:p>
            <a:pPr marR="0" lvl="0" rtl="0">
              <a:lnSpc>
                <a:spcPct val="150000"/>
              </a:lnSpc>
              <a:spcBef>
                <a:spcPts val="0"/>
              </a:spcBef>
              <a:spcAft>
                <a:spcPts val="0"/>
              </a:spcAft>
              <a:buClr>
                <a:srgbClr val="333434"/>
              </a:buClr>
              <a:buSzPct val="100000"/>
            </a:pPr>
            <a:r>
              <a:rPr lang="nl-NL" sz="4400" dirty="0">
                <a:solidFill>
                  <a:srgbClr val="333434"/>
                </a:solidFill>
                <a:latin typeface="Poppins" panose="00000500000000000000" pitchFamily="2" charset="0"/>
                <a:ea typeface="Montserrat"/>
                <a:cs typeface="Poppins" panose="00000500000000000000" pitchFamily="2" charset="0"/>
                <a:sym typeface="Montserrat"/>
              </a:rPr>
              <a:t> </a:t>
            </a:r>
            <a:r>
              <a:rPr lang="nl-NL" sz="3200" i="0" u="none" strike="noStrike" cap="none" dirty="0">
                <a:solidFill>
                  <a:srgbClr val="333434"/>
                </a:solidFill>
                <a:latin typeface="Poppins" panose="00000500000000000000" pitchFamily="2" charset="0"/>
                <a:ea typeface="Montserrat"/>
                <a:cs typeface="Poppins" panose="00000500000000000000" pitchFamily="2" charset="0"/>
                <a:sym typeface="Montserrat"/>
              </a:rPr>
              <a:t>4</a:t>
            </a:r>
            <a:r>
              <a:rPr lang="nl-NL" sz="4400" i="0" u="none" strike="noStrike" cap="none" dirty="0">
                <a:solidFill>
                  <a:srgbClr val="333434"/>
                </a:solidFill>
                <a:latin typeface="Poppins" panose="00000500000000000000" pitchFamily="2" charset="0"/>
                <a:ea typeface="Montserrat"/>
                <a:cs typeface="Poppins" panose="00000500000000000000" pitchFamily="2" charset="0"/>
                <a:sym typeface="Montserrat"/>
              </a:rPr>
              <a:t>Broers, julle vir wie God liefhet, ons weet van julle verkiesing; </a:t>
            </a:r>
            <a:r>
              <a:rPr lang="nl-NL" sz="3200" i="0" u="none" strike="noStrike" cap="none" dirty="0">
                <a:solidFill>
                  <a:srgbClr val="333434"/>
                </a:solidFill>
                <a:latin typeface="Poppins" panose="00000500000000000000" pitchFamily="2" charset="0"/>
                <a:ea typeface="Montserrat"/>
                <a:cs typeface="Poppins" panose="00000500000000000000" pitchFamily="2" charset="0"/>
                <a:sym typeface="Montserrat"/>
              </a:rPr>
              <a:t>5</a:t>
            </a:r>
            <a:r>
              <a:rPr lang="nl-NL" sz="4400" i="0" u="none" strike="noStrike" cap="none" dirty="0">
                <a:solidFill>
                  <a:srgbClr val="333434"/>
                </a:solidFill>
                <a:latin typeface="Poppins" panose="00000500000000000000" pitchFamily="2" charset="0"/>
                <a:ea typeface="Montserrat"/>
                <a:cs typeface="Poppins" panose="00000500000000000000" pitchFamily="2" charset="0"/>
                <a:sym typeface="Montserrat"/>
              </a:rPr>
              <a:t>want ons evangelie het nie alleen deur die woord nie, maar ook met krag en deur die Heilige Gees en in volle versekering na julle gekom. Net so weet julle hoe ons optrede by julle was: tot julle voordeel.</a:t>
            </a:r>
          </a:p>
        </p:txBody>
      </p:sp>
      <p:sp>
        <p:nvSpPr>
          <p:cNvPr id="234" name="Google Shape;234;p38">
            <a:extLst>
              <a:ext uri="{FF2B5EF4-FFF2-40B4-BE49-F238E27FC236}">
                <a16:creationId xmlns:a16="http://schemas.microsoft.com/office/drawing/2014/main" id="{10453E26-CB67-B9DA-3BAB-B839C59EDFAF}"/>
              </a:ext>
            </a:extLst>
          </p:cNvPr>
          <p:cNvSpPr txBox="1"/>
          <p:nvPr/>
        </p:nvSpPr>
        <p:spPr>
          <a:xfrm>
            <a:off x="17421862" y="12198447"/>
            <a:ext cx="13924275" cy="1067432"/>
          </a:xfrm>
          <a:prstGeom prst="rect">
            <a:avLst/>
          </a:prstGeom>
          <a:noFill/>
          <a:ln>
            <a:noFill/>
          </a:ln>
        </p:spPr>
        <p:txBody>
          <a:bodyPr spcFirstLastPara="1" wrap="square" lIns="50800" tIns="50800" rIns="50800" bIns="50800" anchor="ctr" anchorCtr="0">
            <a:noAutofit/>
          </a:bodyPr>
          <a:lstStyle/>
          <a:p>
            <a:pPr marL="0" marR="0" lvl="0" indent="0" algn="l" rtl="0">
              <a:lnSpc>
                <a:spcPct val="150000"/>
              </a:lnSpc>
              <a:spcBef>
                <a:spcPts val="0"/>
              </a:spcBef>
              <a:spcAft>
                <a:spcPts val="0"/>
              </a:spcAft>
              <a:buClr>
                <a:srgbClr val="1E2019"/>
              </a:buClr>
              <a:buSzPts val="1800"/>
              <a:buFont typeface="Montserrat"/>
              <a:buNone/>
            </a:pPr>
            <a:r>
              <a:rPr lang="en-US" sz="4400" b="0" i="0" u="none" strike="noStrike" cap="none" dirty="0">
                <a:solidFill>
                  <a:srgbClr val="1E2019"/>
                </a:solidFill>
                <a:latin typeface="Visby CF Demi Bold" pitchFamily="50" charset="0"/>
                <a:ea typeface="Montserrat"/>
                <a:cs typeface="Montserrat"/>
                <a:sym typeface="Montserrat"/>
              </a:rPr>
              <a:t>1 TESSALONISENSE 1:4-5</a:t>
            </a:r>
          </a:p>
        </p:txBody>
      </p:sp>
      <p:sp>
        <p:nvSpPr>
          <p:cNvPr id="235" name="Google Shape;235;p38">
            <a:extLst>
              <a:ext uri="{FF2B5EF4-FFF2-40B4-BE49-F238E27FC236}">
                <a16:creationId xmlns:a16="http://schemas.microsoft.com/office/drawing/2014/main" id="{7AC32DDF-C7A3-EA33-E0C3-D025C4812B34}"/>
              </a:ext>
            </a:extLst>
          </p:cNvPr>
          <p:cNvSpPr txBox="1"/>
          <p:nvPr/>
        </p:nvSpPr>
        <p:spPr>
          <a:xfrm>
            <a:off x="1410737" y="2501320"/>
            <a:ext cx="17967950" cy="1282800"/>
          </a:xfrm>
          <a:prstGeom prst="rect">
            <a:avLst/>
          </a:prstGeom>
          <a:noFill/>
          <a:ln>
            <a:noFill/>
          </a:ln>
        </p:spPr>
        <p:txBody>
          <a:bodyPr spcFirstLastPara="1" wrap="square" lIns="50800" tIns="50800" rIns="50800" bIns="50800" anchor="ctr" anchorCtr="0">
            <a:noAutofit/>
          </a:bodyPr>
          <a:lstStyle/>
          <a:p>
            <a:pPr marL="0" marR="0" lvl="0" indent="0" algn="l" rtl="0">
              <a:lnSpc>
                <a:spcPct val="80000"/>
              </a:lnSpc>
              <a:spcBef>
                <a:spcPts val="0"/>
              </a:spcBef>
              <a:spcAft>
                <a:spcPts val="0"/>
              </a:spcAft>
              <a:buClr>
                <a:srgbClr val="333434"/>
              </a:buClr>
              <a:buSzPts val="7600"/>
              <a:buFont typeface="Montserrat"/>
              <a:buNone/>
            </a:pPr>
            <a:r>
              <a:rPr lang="en-US" sz="7600" b="1" i="0" u="none" strike="noStrike" cap="none" dirty="0">
                <a:solidFill>
                  <a:schemeClr val="bg1"/>
                </a:solidFill>
                <a:latin typeface="Visby CF Extra Bold" pitchFamily="50" charset="0"/>
                <a:ea typeface="Montserrat"/>
                <a:cs typeface="Montserrat"/>
                <a:sym typeface="Montserrat"/>
              </a:rPr>
              <a:t>ELEMENTE VAN DIE EVANGELIE</a:t>
            </a:r>
          </a:p>
        </p:txBody>
      </p:sp>
    </p:spTree>
    <p:extLst>
      <p:ext uri="{BB962C8B-B14F-4D97-AF65-F5344CB8AC3E}">
        <p14:creationId xmlns:p14="http://schemas.microsoft.com/office/powerpoint/2010/main" val="33058709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 name="Google Shape;233;p38">
            <a:extLst>
              <a:ext uri="{FF2B5EF4-FFF2-40B4-BE49-F238E27FC236}">
                <a16:creationId xmlns:a16="http://schemas.microsoft.com/office/drawing/2014/main" id="{3A749A52-E312-8945-F077-C53E055121A9}"/>
              </a:ext>
            </a:extLst>
          </p:cNvPr>
          <p:cNvSpPr txBox="1"/>
          <p:nvPr/>
        </p:nvSpPr>
        <p:spPr>
          <a:xfrm>
            <a:off x="1410737" y="4642511"/>
            <a:ext cx="12510986" cy="5289370"/>
          </a:xfrm>
          <a:prstGeom prst="rect">
            <a:avLst/>
          </a:prstGeom>
          <a:noFill/>
          <a:ln>
            <a:noFill/>
          </a:ln>
        </p:spPr>
        <p:txBody>
          <a:bodyPr spcFirstLastPara="1" wrap="square" lIns="50800" tIns="50800" rIns="50800" bIns="50800" anchor="ctr" anchorCtr="0">
            <a:noAutofit/>
          </a:bodyPr>
          <a:lstStyle/>
          <a:p>
            <a:pPr marR="0" lvl="0" rtl="0">
              <a:spcBef>
                <a:spcPts val="0"/>
              </a:spcBef>
              <a:spcAft>
                <a:spcPts val="0"/>
              </a:spcAft>
              <a:buClr>
                <a:srgbClr val="333434"/>
              </a:buClr>
              <a:buSzPct val="100000"/>
            </a:pPr>
            <a:r>
              <a:rPr lang="nl-NL" sz="7200" dirty="0">
                <a:solidFill>
                  <a:srgbClr val="333434"/>
                </a:solidFill>
                <a:latin typeface="Poppins" panose="00000500000000000000" pitchFamily="2" charset="0"/>
                <a:ea typeface="Montserrat"/>
                <a:cs typeface="Poppins" panose="00000500000000000000" pitchFamily="2" charset="0"/>
                <a:sym typeface="Montserrat"/>
              </a:rPr>
              <a:t>Die evangelie is “dinamies” nie “staties”, want dit kom in krag nie net woorde nie</a:t>
            </a:r>
          </a:p>
        </p:txBody>
      </p:sp>
      <p:sp>
        <p:nvSpPr>
          <p:cNvPr id="7" name="Google Shape;235;p38">
            <a:extLst>
              <a:ext uri="{FF2B5EF4-FFF2-40B4-BE49-F238E27FC236}">
                <a16:creationId xmlns:a16="http://schemas.microsoft.com/office/drawing/2014/main" id="{4DEDB757-BA04-D787-E924-B01A3B79B784}"/>
              </a:ext>
            </a:extLst>
          </p:cNvPr>
          <p:cNvSpPr txBox="1"/>
          <p:nvPr/>
        </p:nvSpPr>
        <p:spPr>
          <a:xfrm>
            <a:off x="1410737" y="2501320"/>
            <a:ext cx="17967950" cy="1282800"/>
          </a:xfrm>
          <a:prstGeom prst="rect">
            <a:avLst/>
          </a:prstGeom>
          <a:noFill/>
          <a:ln>
            <a:noFill/>
          </a:ln>
        </p:spPr>
        <p:txBody>
          <a:bodyPr spcFirstLastPara="1" wrap="square" lIns="50800" tIns="50800" rIns="50800" bIns="50800" anchor="ctr" anchorCtr="0">
            <a:noAutofit/>
          </a:bodyPr>
          <a:lstStyle/>
          <a:p>
            <a:pPr marL="0" marR="0" lvl="0" indent="0" algn="l" rtl="0">
              <a:lnSpc>
                <a:spcPct val="80000"/>
              </a:lnSpc>
              <a:spcBef>
                <a:spcPts val="0"/>
              </a:spcBef>
              <a:spcAft>
                <a:spcPts val="0"/>
              </a:spcAft>
              <a:buClr>
                <a:srgbClr val="333434"/>
              </a:buClr>
              <a:buSzPts val="7600"/>
              <a:buFont typeface="Montserrat"/>
              <a:buNone/>
            </a:pPr>
            <a:r>
              <a:rPr lang="en-US" sz="7600" b="1" dirty="0">
                <a:solidFill>
                  <a:schemeClr val="tx1"/>
                </a:solidFill>
                <a:latin typeface="Visby CF Extra Bold" pitchFamily="50" charset="0"/>
                <a:ea typeface="Montserrat"/>
                <a:cs typeface="Montserrat"/>
                <a:sym typeface="Montserrat"/>
              </a:rPr>
              <a:t>DIE EVANGELIE</a:t>
            </a:r>
            <a:endParaRPr lang="en-US" sz="7600" b="1" i="0" u="none" strike="noStrike" cap="none" dirty="0">
              <a:solidFill>
                <a:schemeClr val="tx1"/>
              </a:solidFill>
              <a:latin typeface="Visby CF Extra Bold" pitchFamily="50" charset="0"/>
              <a:ea typeface="Montserrat"/>
              <a:cs typeface="Montserrat"/>
              <a:sym typeface="Montserrat"/>
            </a:endParaRPr>
          </a:p>
        </p:txBody>
      </p:sp>
      <p:pic>
        <p:nvPicPr>
          <p:cNvPr id="13" name="Graphic 12">
            <a:extLst>
              <a:ext uri="{FF2B5EF4-FFF2-40B4-BE49-F238E27FC236}">
                <a16:creationId xmlns:a16="http://schemas.microsoft.com/office/drawing/2014/main" id="{A5B9EB4C-C391-F96B-0D63-C0B2A767A0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03322" y="6366363"/>
            <a:ext cx="17607687" cy="7349637"/>
          </a:xfrm>
          <a:prstGeom prst="rect">
            <a:avLst/>
          </a:prstGeom>
        </p:spPr>
      </p:pic>
      <p:sp>
        <p:nvSpPr>
          <p:cNvPr id="14" name="Google Shape;232;p38">
            <a:extLst>
              <a:ext uri="{FF2B5EF4-FFF2-40B4-BE49-F238E27FC236}">
                <a16:creationId xmlns:a16="http://schemas.microsoft.com/office/drawing/2014/main" id="{B97B95E8-5B2C-DE5A-4AC2-93438AC71F8E}"/>
              </a:ext>
            </a:extLst>
          </p:cNvPr>
          <p:cNvSpPr/>
          <p:nvPr/>
        </p:nvSpPr>
        <p:spPr>
          <a:xfrm>
            <a:off x="1410737" y="2187615"/>
            <a:ext cx="7814286" cy="140085"/>
          </a:xfrm>
          <a:prstGeom prst="rect">
            <a:avLst/>
          </a:prstGeom>
          <a:solidFill>
            <a:srgbClr val="1B3A70"/>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7">
          <a:extLst>
            <a:ext uri="{FF2B5EF4-FFF2-40B4-BE49-F238E27FC236}">
              <a16:creationId xmlns:a16="http://schemas.microsoft.com/office/drawing/2014/main" id="{9E33CCF9-CB9A-54F8-36EB-6554035E0F27}"/>
            </a:ext>
          </a:extLst>
        </p:cNvPr>
        <p:cNvGrpSpPr/>
        <p:nvPr/>
      </p:nvGrpSpPr>
      <p:grpSpPr>
        <a:xfrm>
          <a:off x="0" y="0"/>
          <a:ext cx="0" cy="0"/>
          <a:chOff x="0" y="0"/>
          <a:chExt cx="0" cy="0"/>
        </a:xfrm>
      </p:grpSpPr>
      <p:sp>
        <p:nvSpPr>
          <p:cNvPr id="228" name="Google Shape;228;p38">
            <a:extLst>
              <a:ext uri="{FF2B5EF4-FFF2-40B4-BE49-F238E27FC236}">
                <a16:creationId xmlns:a16="http://schemas.microsoft.com/office/drawing/2014/main" id="{1AEDF9B9-F1E6-5B2D-B574-3CA6C529155B}"/>
              </a:ext>
            </a:extLst>
          </p:cNvPr>
          <p:cNvSpPr/>
          <p:nvPr/>
        </p:nvSpPr>
        <p:spPr>
          <a:xfrm>
            <a:off x="961292" y="1789423"/>
            <a:ext cx="21654868" cy="2167472"/>
          </a:xfrm>
          <a:prstGeom prst="rect">
            <a:avLst/>
          </a:prstGeom>
          <a:solidFill>
            <a:srgbClr val="1B3A7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dirty="0">
              <a:solidFill>
                <a:srgbClr val="FFFFFF"/>
              </a:solidFill>
              <a:latin typeface="Montserrat"/>
              <a:ea typeface="Montserrat"/>
              <a:cs typeface="Montserrat"/>
              <a:sym typeface="Montserrat"/>
            </a:endParaRPr>
          </a:p>
        </p:txBody>
      </p:sp>
      <p:pic>
        <p:nvPicPr>
          <p:cNvPr id="8" name="Picture 7" descr="Close-up of a waterfall&#10;&#10;AI-generated content may be incorrect.">
            <a:extLst>
              <a:ext uri="{FF2B5EF4-FFF2-40B4-BE49-F238E27FC236}">
                <a16:creationId xmlns:a16="http://schemas.microsoft.com/office/drawing/2014/main" id="{8C56D2C3-0ED0-F67A-1B7D-2340CD5AC292}"/>
              </a:ext>
            </a:extLst>
          </p:cNvPr>
          <p:cNvPicPr>
            <a:picLocks noChangeAspect="1"/>
          </p:cNvPicPr>
          <p:nvPr/>
        </p:nvPicPr>
        <p:blipFill>
          <a:blip r:embed="rId3"/>
          <a:srcRect l="983" t="43141" r="727" b="38350"/>
          <a:stretch>
            <a:fillRect/>
          </a:stretch>
        </p:blipFill>
        <p:spPr>
          <a:xfrm>
            <a:off x="1650491" y="1074460"/>
            <a:ext cx="21486894" cy="2127788"/>
          </a:xfrm>
          <a:prstGeom prst="rect">
            <a:avLst/>
          </a:prstGeom>
        </p:spPr>
      </p:pic>
      <p:sp>
        <p:nvSpPr>
          <p:cNvPr id="232" name="Google Shape;232;p38">
            <a:extLst>
              <a:ext uri="{FF2B5EF4-FFF2-40B4-BE49-F238E27FC236}">
                <a16:creationId xmlns:a16="http://schemas.microsoft.com/office/drawing/2014/main" id="{53A4EFD3-9712-B645-2BEF-8DF7A2A370FF}"/>
              </a:ext>
            </a:extLst>
          </p:cNvPr>
          <p:cNvSpPr/>
          <p:nvPr/>
        </p:nvSpPr>
        <p:spPr>
          <a:xfrm>
            <a:off x="13887923" y="12178127"/>
            <a:ext cx="9897434" cy="102864"/>
          </a:xfrm>
          <a:prstGeom prst="rect">
            <a:avLst/>
          </a:prstGeom>
          <a:solidFill>
            <a:srgbClr val="1B3A70"/>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sp>
        <p:nvSpPr>
          <p:cNvPr id="233" name="Google Shape;233;p38">
            <a:extLst>
              <a:ext uri="{FF2B5EF4-FFF2-40B4-BE49-F238E27FC236}">
                <a16:creationId xmlns:a16="http://schemas.microsoft.com/office/drawing/2014/main" id="{60385BD4-717E-B8C3-7E7C-D5B59F7B5E44}"/>
              </a:ext>
            </a:extLst>
          </p:cNvPr>
          <p:cNvSpPr txBox="1"/>
          <p:nvPr/>
        </p:nvSpPr>
        <p:spPr>
          <a:xfrm>
            <a:off x="1650491" y="4967830"/>
            <a:ext cx="20739099" cy="5289370"/>
          </a:xfrm>
          <a:prstGeom prst="rect">
            <a:avLst/>
          </a:prstGeom>
          <a:noFill/>
          <a:ln>
            <a:noFill/>
          </a:ln>
        </p:spPr>
        <p:txBody>
          <a:bodyPr spcFirstLastPara="1" wrap="square" lIns="50800" tIns="50800" rIns="50800" bIns="50800" anchor="ctr" anchorCtr="0">
            <a:noAutofit/>
          </a:bodyPr>
          <a:lstStyle/>
          <a:p>
            <a:pPr marR="0" lvl="0" rtl="0">
              <a:lnSpc>
                <a:spcPct val="150000"/>
              </a:lnSpc>
              <a:spcBef>
                <a:spcPts val="0"/>
              </a:spcBef>
              <a:spcAft>
                <a:spcPts val="0"/>
              </a:spcAft>
              <a:buClr>
                <a:srgbClr val="333434"/>
              </a:buClr>
              <a:buSzPct val="100000"/>
            </a:pPr>
            <a:r>
              <a:rPr lang="nl-NL" sz="4400" dirty="0">
                <a:solidFill>
                  <a:srgbClr val="333434"/>
                </a:solidFill>
                <a:latin typeface="Poppins" panose="00000500000000000000" pitchFamily="2" charset="0"/>
                <a:ea typeface="Montserrat"/>
                <a:cs typeface="Poppins" panose="00000500000000000000" pitchFamily="2" charset="0"/>
                <a:sym typeface="Montserrat"/>
              </a:rPr>
              <a:t>“</a:t>
            </a:r>
            <a:r>
              <a:rPr lang="nl-NL" sz="3200" dirty="0">
                <a:solidFill>
                  <a:srgbClr val="333434"/>
                </a:solidFill>
                <a:latin typeface="Poppins" panose="00000500000000000000" pitchFamily="2" charset="0"/>
                <a:ea typeface="Montserrat"/>
                <a:cs typeface="Poppins" panose="00000500000000000000" pitchFamily="2" charset="0"/>
                <a:sym typeface="Montserrat"/>
              </a:rPr>
              <a:t>5</a:t>
            </a:r>
            <a:r>
              <a:rPr lang="nl-NL" sz="4400" dirty="0">
                <a:solidFill>
                  <a:srgbClr val="333434"/>
                </a:solidFill>
                <a:latin typeface="Poppins" panose="00000500000000000000" pitchFamily="2" charset="0"/>
                <a:ea typeface="Montserrat"/>
                <a:cs typeface="Poppins" panose="00000500000000000000" pitchFamily="2" charset="0"/>
                <a:sym typeface="Montserrat"/>
              </a:rPr>
              <a:t>Op grond van die hoop wat in die hemel op julle wag. Julle het al hiervan gehoor toe die woord van die waarheid, die evangelie, </a:t>
            </a:r>
            <a:r>
              <a:rPr lang="nl-NL" sz="3200" dirty="0">
                <a:solidFill>
                  <a:srgbClr val="333434"/>
                </a:solidFill>
                <a:latin typeface="Poppins" panose="00000500000000000000" pitchFamily="2" charset="0"/>
                <a:ea typeface="Montserrat"/>
                <a:cs typeface="Poppins" panose="00000500000000000000" pitchFamily="2" charset="0"/>
                <a:sym typeface="Montserrat"/>
              </a:rPr>
              <a:t>6</a:t>
            </a:r>
            <a:r>
              <a:rPr lang="nl-NL" sz="4400" dirty="0">
                <a:solidFill>
                  <a:srgbClr val="333434"/>
                </a:solidFill>
                <a:latin typeface="Poppins" panose="00000500000000000000" pitchFamily="2" charset="0"/>
                <a:ea typeface="Montserrat"/>
                <a:cs typeface="Poppins" panose="00000500000000000000" pitchFamily="2" charset="0"/>
                <a:sym typeface="Montserrat"/>
              </a:rPr>
              <a:t>julle bereik het. Soos oral in die wêreld, het die evangelie, van die dag dat julle van God se genade gehoor en dit werklik verstaan het, ook onder julle begin vrug dra en groei.”</a:t>
            </a:r>
          </a:p>
        </p:txBody>
      </p:sp>
      <p:sp>
        <p:nvSpPr>
          <p:cNvPr id="234" name="Google Shape;234;p38">
            <a:extLst>
              <a:ext uri="{FF2B5EF4-FFF2-40B4-BE49-F238E27FC236}">
                <a16:creationId xmlns:a16="http://schemas.microsoft.com/office/drawing/2014/main" id="{18011BF8-0623-E54E-8993-0611D88C47E3}"/>
              </a:ext>
            </a:extLst>
          </p:cNvPr>
          <p:cNvSpPr txBox="1"/>
          <p:nvPr/>
        </p:nvSpPr>
        <p:spPr>
          <a:xfrm>
            <a:off x="17421862" y="12198447"/>
            <a:ext cx="6363495" cy="1067432"/>
          </a:xfrm>
          <a:prstGeom prst="rect">
            <a:avLst/>
          </a:prstGeom>
          <a:noFill/>
          <a:ln>
            <a:noFill/>
          </a:ln>
        </p:spPr>
        <p:txBody>
          <a:bodyPr spcFirstLastPara="1" wrap="square" lIns="50800" tIns="50800" rIns="50800" bIns="50800" anchor="ctr" anchorCtr="0">
            <a:noAutofit/>
          </a:bodyPr>
          <a:lstStyle/>
          <a:p>
            <a:pPr marL="0" marR="0" lvl="0" indent="0" algn="r" rtl="0">
              <a:lnSpc>
                <a:spcPct val="150000"/>
              </a:lnSpc>
              <a:spcBef>
                <a:spcPts val="0"/>
              </a:spcBef>
              <a:spcAft>
                <a:spcPts val="0"/>
              </a:spcAft>
              <a:buClr>
                <a:srgbClr val="1E2019"/>
              </a:buClr>
              <a:buSzPts val="1800"/>
              <a:buFont typeface="Montserrat"/>
              <a:buNone/>
            </a:pPr>
            <a:r>
              <a:rPr lang="en-US" sz="4400" b="0" i="0" u="none" strike="noStrike" cap="none" dirty="0">
                <a:solidFill>
                  <a:srgbClr val="1E2019"/>
                </a:solidFill>
                <a:latin typeface="Visby CF Demi Bold" pitchFamily="50" charset="0"/>
                <a:ea typeface="Montserrat"/>
                <a:cs typeface="Montserrat"/>
                <a:sym typeface="Montserrat"/>
              </a:rPr>
              <a:t>KOLOSSENSE 1:5-6</a:t>
            </a:r>
          </a:p>
        </p:txBody>
      </p:sp>
      <p:sp>
        <p:nvSpPr>
          <p:cNvPr id="235" name="Google Shape;235;p38">
            <a:extLst>
              <a:ext uri="{FF2B5EF4-FFF2-40B4-BE49-F238E27FC236}">
                <a16:creationId xmlns:a16="http://schemas.microsoft.com/office/drawing/2014/main" id="{16C11FD6-6F42-2933-E83E-ABC0E72BD409}"/>
              </a:ext>
            </a:extLst>
          </p:cNvPr>
          <p:cNvSpPr txBox="1"/>
          <p:nvPr/>
        </p:nvSpPr>
        <p:spPr>
          <a:xfrm>
            <a:off x="1410737" y="2501320"/>
            <a:ext cx="17967950" cy="1282800"/>
          </a:xfrm>
          <a:prstGeom prst="rect">
            <a:avLst/>
          </a:prstGeom>
          <a:noFill/>
          <a:ln>
            <a:noFill/>
          </a:ln>
        </p:spPr>
        <p:txBody>
          <a:bodyPr spcFirstLastPara="1" wrap="square" lIns="50800" tIns="50800" rIns="50800" bIns="50800" anchor="ctr" anchorCtr="0">
            <a:noAutofit/>
          </a:bodyPr>
          <a:lstStyle/>
          <a:p>
            <a:pPr marL="0" marR="0" lvl="0" indent="0" algn="l" rtl="0">
              <a:lnSpc>
                <a:spcPct val="80000"/>
              </a:lnSpc>
              <a:spcBef>
                <a:spcPts val="0"/>
              </a:spcBef>
              <a:spcAft>
                <a:spcPts val="0"/>
              </a:spcAft>
              <a:buClr>
                <a:srgbClr val="333434"/>
              </a:buClr>
              <a:buSzPts val="7600"/>
              <a:buFont typeface="Montserrat"/>
              <a:buNone/>
            </a:pPr>
            <a:r>
              <a:rPr lang="en-US" sz="7600" b="1" i="0" u="none" strike="noStrike" cap="none" dirty="0">
                <a:solidFill>
                  <a:schemeClr val="bg1"/>
                </a:solidFill>
                <a:latin typeface="Visby CF Extra Bold" pitchFamily="50" charset="0"/>
                <a:ea typeface="Montserrat"/>
                <a:cs typeface="Montserrat"/>
                <a:sym typeface="Montserrat"/>
              </a:rPr>
              <a:t>ELEMENTE VAN DIE EVANGELIE</a:t>
            </a:r>
          </a:p>
        </p:txBody>
      </p:sp>
    </p:spTree>
    <p:extLst>
      <p:ext uri="{BB962C8B-B14F-4D97-AF65-F5344CB8AC3E}">
        <p14:creationId xmlns:p14="http://schemas.microsoft.com/office/powerpoint/2010/main" val="338642771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7B8480AC-1AB7-1EE0-D6BD-FA1F4E5AB836}"/>
            </a:ext>
          </a:extLst>
        </p:cNvPr>
        <p:cNvGrpSpPr/>
        <p:nvPr/>
      </p:nvGrpSpPr>
      <p:grpSpPr>
        <a:xfrm>
          <a:off x="0" y="0"/>
          <a:ext cx="0" cy="0"/>
          <a:chOff x="0" y="0"/>
          <a:chExt cx="0" cy="0"/>
        </a:xfrm>
      </p:grpSpPr>
      <p:sp>
        <p:nvSpPr>
          <p:cNvPr id="2" name="Google Shape;233;p38">
            <a:extLst>
              <a:ext uri="{FF2B5EF4-FFF2-40B4-BE49-F238E27FC236}">
                <a16:creationId xmlns:a16="http://schemas.microsoft.com/office/drawing/2014/main" id="{E8264873-3DCA-AF66-1106-3C67B922FCD1}"/>
              </a:ext>
            </a:extLst>
          </p:cNvPr>
          <p:cNvSpPr txBox="1"/>
          <p:nvPr/>
        </p:nvSpPr>
        <p:spPr>
          <a:xfrm>
            <a:off x="1410737" y="4642511"/>
            <a:ext cx="12510986" cy="5289370"/>
          </a:xfrm>
          <a:prstGeom prst="rect">
            <a:avLst/>
          </a:prstGeom>
          <a:noFill/>
          <a:ln>
            <a:noFill/>
          </a:ln>
        </p:spPr>
        <p:txBody>
          <a:bodyPr spcFirstLastPara="1" wrap="square" lIns="50800" tIns="50800" rIns="50800" bIns="50800" anchor="ctr" anchorCtr="0">
            <a:noAutofit/>
          </a:bodyPr>
          <a:lstStyle/>
          <a:p>
            <a:pPr marR="0" lvl="0" rtl="0">
              <a:spcBef>
                <a:spcPts val="0"/>
              </a:spcBef>
              <a:spcAft>
                <a:spcPts val="0"/>
              </a:spcAft>
              <a:buClr>
                <a:srgbClr val="333434"/>
              </a:buClr>
              <a:buSzPct val="100000"/>
            </a:pPr>
            <a:r>
              <a:rPr lang="nl-NL" sz="7200" dirty="0">
                <a:solidFill>
                  <a:srgbClr val="333434"/>
                </a:solidFill>
                <a:latin typeface="Poppins" panose="00000500000000000000" pitchFamily="2" charset="0"/>
                <a:ea typeface="Montserrat"/>
                <a:cs typeface="Poppins" panose="00000500000000000000" pitchFamily="2" charset="0"/>
                <a:sym typeface="Montserrat"/>
              </a:rPr>
              <a:t>Die evangelie dra vrug en groei toenemend in die lewens van mense</a:t>
            </a:r>
          </a:p>
        </p:txBody>
      </p:sp>
      <p:sp>
        <p:nvSpPr>
          <p:cNvPr id="7" name="Google Shape;235;p38">
            <a:extLst>
              <a:ext uri="{FF2B5EF4-FFF2-40B4-BE49-F238E27FC236}">
                <a16:creationId xmlns:a16="http://schemas.microsoft.com/office/drawing/2014/main" id="{743CE091-B6E2-40AC-A145-61DA1CACD31A}"/>
              </a:ext>
            </a:extLst>
          </p:cNvPr>
          <p:cNvSpPr txBox="1"/>
          <p:nvPr/>
        </p:nvSpPr>
        <p:spPr>
          <a:xfrm>
            <a:off x="1410737" y="2501320"/>
            <a:ext cx="17967950" cy="1282800"/>
          </a:xfrm>
          <a:prstGeom prst="rect">
            <a:avLst/>
          </a:prstGeom>
          <a:noFill/>
          <a:ln>
            <a:noFill/>
          </a:ln>
        </p:spPr>
        <p:txBody>
          <a:bodyPr spcFirstLastPara="1" wrap="square" lIns="50800" tIns="50800" rIns="50800" bIns="50800" anchor="ctr" anchorCtr="0">
            <a:noAutofit/>
          </a:bodyPr>
          <a:lstStyle/>
          <a:p>
            <a:pPr marL="0" marR="0" lvl="0" indent="0" algn="l" rtl="0">
              <a:lnSpc>
                <a:spcPct val="80000"/>
              </a:lnSpc>
              <a:spcBef>
                <a:spcPts val="0"/>
              </a:spcBef>
              <a:spcAft>
                <a:spcPts val="0"/>
              </a:spcAft>
              <a:buClr>
                <a:srgbClr val="333434"/>
              </a:buClr>
              <a:buSzPts val="7600"/>
              <a:buFont typeface="Montserrat"/>
              <a:buNone/>
            </a:pPr>
            <a:r>
              <a:rPr lang="en-US" sz="7600" b="1" i="0" u="none" strike="noStrike" cap="none" dirty="0">
                <a:solidFill>
                  <a:schemeClr val="tx1"/>
                </a:solidFill>
                <a:latin typeface="Visby CF Extra Bold" pitchFamily="50" charset="0"/>
                <a:ea typeface="Montserrat"/>
                <a:cs typeface="Montserrat"/>
                <a:sym typeface="Montserrat"/>
              </a:rPr>
              <a:t>DIE EVANGELIE</a:t>
            </a:r>
          </a:p>
        </p:txBody>
      </p:sp>
      <p:pic>
        <p:nvPicPr>
          <p:cNvPr id="13" name="Graphic 12">
            <a:extLst>
              <a:ext uri="{FF2B5EF4-FFF2-40B4-BE49-F238E27FC236}">
                <a16:creationId xmlns:a16="http://schemas.microsoft.com/office/drawing/2014/main" id="{335D1CEC-84DC-C9F4-C41B-30FBC42E48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03322" y="6366363"/>
            <a:ext cx="17607687" cy="7349637"/>
          </a:xfrm>
          <a:prstGeom prst="rect">
            <a:avLst/>
          </a:prstGeom>
        </p:spPr>
      </p:pic>
      <p:sp>
        <p:nvSpPr>
          <p:cNvPr id="14" name="Google Shape;232;p38">
            <a:extLst>
              <a:ext uri="{FF2B5EF4-FFF2-40B4-BE49-F238E27FC236}">
                <a16:creationId xmlns:a16="http://schemas.microsoft.com/office/drawing/2014/main" id="{4BBA720A-5B09-6489-631D-9C1A3F038FBD}"/>
              </a:ext>
            </a:extLst>
          </p:cNvPr>
          <p:cNvSpPr/>
          <p:nvPr/>
        </p:nvSpPr>
        <p:spPr>
          <a:xfrm>
            <a:off x="1410737" y="2187615"/>
            <a:ext cx="7814286" cy="140085"/>
          </a:xfrm>
          <a:prstGeom prst="rect">
            <a:avLst/>
          </a:prstGeom>
          <a:solidFill>
            <a:srgbClr val="1B3A70"/>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1800"/>
              <a:buFont typeface="Montserrat"/>
              <a:buNone/>
            </a:pPr>
            <a:endParaRPr sz="1800" b="0" i="0" u="none" strike="noStrike" cap="none">
              <a:solidFill>
                <a:srgbClr val="FFFFFF"/>
              </a:solidFill>
              <a:latin typeface="Montserrat"/>
              <a:ea typeface="Montserrat"/>
              <a:cs typeface="Montserrat"/>
              <a:sym typeface="Montserrat"/>
            </a:endParaRPr>
          </a:p>
        </p:txBody>
      </p:sp>
    </p:spTree>
    <p:extLst>
      <p:ext uri="{BB962C8B-B14F-4D97-AF65-F5344CB8AC3E}">
        <p14:creationId xmlns:p14="http://schemas.microsoft.com/office/powerpoint/2010/main" val="212644947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theme/theme1.xml><?xml version="1.0" encoding="utf-8"?>
<a:theme xmlns:a="http://schemas.openxmlformats.org/drawingml/2006/main" name="White">
  <a:themeElements>
    <a:clrScheme name="White">
      <a:dk1>
        <a:srgbClr val="353535"/>
      </a:dk1>
      <a:lt1>
        <a:srgbClr val="FFFFFF"/>
      </a:lt1>
      <a:dk2>
        <a:srgbClr val="5E5E5E"/>
      </a:dk2>
      <a:lt2>
        <a:srgbClr val="D5D5D5"/>
      </a:lt2>
      <a:accent1>
        <a:srgbClr val="00A2FF"/>
      </a:accent1>
      <a:accent2>
        <a:srgbClr val="16E7CF"/>
      </a:accent2>
      <a:accent3>
        <a:srgbClr val="61D836"/>
      </a:accent3>
      <a:accent4>
        <a:srgbClr val="F4C980"/>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White">
  <a:themeElements>
    <a:clrScheme name="White">
      <a:dk1>
        <a:srgbClr val="353535"/>
      </a:dk1>
      <a:lt1>
        <a:srgbClr val="FFFFFF"/>
      </a:lt1>
      <a:dk2>
        <a:srgbClr val="5E5E5E"/>
      </a:dk2>
      <a:lt2>
        <a:srgbClr val="D5D5D5"/>
      </a:lt2>
      <a:accent1>
        <a:srgbClr val="00A2FF"/>
      </a:accent1>
      <a:accent2>
        <a:srgbClr val="16E7CF"/>
      </a:accent2>
      <a:accent3>
        <a:srgbClr val="61D836"/>
      </a:accent3>
      <a:accent4>
        <a:srgbClr val="F4C980"/>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White">
  <a:themeElements>
    <a:clrScheme name="White">
      <a:dk1>
        <a:srgbClr val="353535"/>
      </a:dk1>
      <a:lt1>
        <a:srgbClr val="FFFFFF"/>
      </a:lt1>
      <a:dk2>
        <a:srgbClr val="5E5E5E"/>
      </a:dk2>
      <a:lt2>
        <a:srgbClr val="D5D5D5"/>
      </a:lt2>
      <a:accent1>
        <a:srgbClr val="00A2FF"/>
      </a:accent1>
      <a:accent2>
        <a:srgbClr val="16E7CF"/>
      </a:accent2>
      <a:accent3>
        <a:srgbClr val="61D836"/>
      </a:accent3>
      <a:accent4>
        <a:srgbClr val="F4C980"/>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4C980"/>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423372F08487F458D5F6694C9A08A3D" ma:contentTypeVersion="14" ma:contentTypeDescription="Create a new document." ma:contentTypeScope="" ma:versionID="ab59235a423f7391c7ed8027931fba02">
  <xsd:schema xmlns:xsd="http://www.w3.org/2001/XMLSchema" xmlns:xs="http://www.w3.org/2001/XMLSchema" xmlns:p="http://schemas.microsoft.com/office/2006/metadata/properties" xmlns:ns2="e948f7a7-1252-47e6-a235-56e06d0ddf26" xmlns:ns3="df333582-21b8-4575-99d7-9597801f16ad" targetNamespace="http://schemas.microsoft.com/office/2006/metadata/properties" ma:root="true" ma:fieldsID="d6944a582223fd0805002618faea53bf" ns2:_="" ns3:_="">
    <xsd:import namespace="e948f7a7-1252-47e6-a235-56e06d0ddf26"/>
    <xsd:import namespace="df333582-21b8-4575-99d7-9597801f16a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48f7a7-1252-47e6-a235-56e06d0ddf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69f965aa-c586-416e-9f73-21fad5aff9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333582-21b8-4575-99d7-9597801f16a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f0e4c9b-1cb1-43a4-85bb-2273405913df}" ma:internalName="TaxCatchAll" ma:showField="CatchAllData" ma:web="df333582-21b8-4575-99d7-9597801f16a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948f7a7-1252-47e6-a235-56e06d0ddf26">
      <Terms xmlns="http://schemas.microsoft.com/office/infopath/2007/PartnerControls"/>
    </lcf76f155ced4ddcb4097134ff3c332f>
    <TaxCatchAll xmlns="df333582-21b8-4575-99d7-9597801f16ad" xsi:nil="true"/>
  </documentManagement>
</p:properties>
</file>

<file path=customXml/itemProps1.xml><?xml version="1.0" encoding="utf-8"?>
<ds:datastoreItem xmlns:ds="http://schemas.openxmlformats.org/officeDocument/2006/customXml" ds:itemID="{3130CAF4-46F1-4BE1-B684-F78E6A85A2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48f7a7-1252-47e6-a235-56e06d0ddf26"/>
    <ds:schemaRef ds:uri="df333582-21b8-4575-99d7-9597801f16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7777718-8F82-461F-8963-2EFB8B17ADAE}">
  <ds:schemaRefs>
    <ds:schemaRef ds:uri="http://schemas.microsoft.com/sharepoint/v3/contenttype/forms"/>
  </ds:schemaRefs>
</ds:datastoreItem>
</file>

<file path=customXml/itemProps3.xml><?xml version="1.0" encoding="utf-8"?>
<ds:datastoreItem xmlns:ds="http://schemas.openxmlformats.org/officeDocument/2006/customXml" ds:itemID="{6B40D49F-782A-4D7E-9C6D-C19680E71C43}">
  <ds:schemaRefs>
    <ds:schemaRef ds:uri="http://schemas.microsoft.com/office/2006/metadata/properties"/>
    <ds:schemaRef ds:uri="http://schemas.microsoft.com/office/infopath/2007/PartnerControls"/>
    <ds:schemaRef ds:uri="354981ad-0ba9-4b44-a24a-fa45096d6cb5"/>
    <ds:schemaRef ds:uri="5df3f8c3-a558-4b66-ac56-3743265b929e"/>
    <ds:schemaRef ds:uri="e948f7a7-1252-47e6-a235-56e06d0ddf26"/>
    <ds:schemaRef ds:uri="df333582-21b8-4575-99d7-9597801f16ad"/>
  </ds:schemaRefs>
</ds:datastoreItem>
</file>

<file path=docProps/app.xml><?xml version="1.0" encoding="utf-8"?>
<Properties xmlns="http://schemas.openxmlformats.org/officeDocument/2006/extended-properties" xmlns:vt="http://schemas.openxmlformats.org/officeDocument/2006/docPropsVTypes">
  <TotalTime>293</TotalTime>
  <Words>2429</Words>
  <Application>Microsoft Macintosh PowerPoint</Application>
  <PresentationFormat>Custom</PresentationFormat>
  <Paragraphs>218</Paragraphs>
  <Slides>43</Slides>
  <Notes>30</Notes>
  <HiddenSlides>0</HiddenSlides>
  <MMClips>0</MMClips>
  <ScaleCrop>false</ScaleCrop>
  <HeadingPairs>
    <vt:vector size="6" baseType="variant">
      <vt:variant>
        <vt:lpstr>Fonts Used</vt:lpstr>
      </vt:variant>
      <vt:variant>
        <vt:i4>17</vt:i4>
      </vt:variant>
      <vt:variant>
        <vt:lpstr>Theme</vt:lpstr>
      </vt:variant>
      <vt:variant>
        <vt:i4>3</vt:i4>
      </vt:variant>
      <vt:variant>
        <vt:lpstr>Slide Titles</vt:lpstr>
      </vt:variant>
      <vt:variant>
        <vt:i4>43</vt:i4>
      </vt:variant>
    </vt:vector>
  </HeadingPairs>
  <TitlesOfParts>
    <vt:vector size="63" baseType="lpstr">
      <vt:lpstr>Montserrat Light</vt:lpstr>
      <vt:lpstr>Montserrat</vt:lpstr>
      <vt:lpstr>Helvetica Neue</vt:lpstr>
      <vt:lpstr>Avenir</vt:lpstr>
      <vt:lpstr>Visby CF Bold</vt:lpstr>
      <vt:lpstr>Visby CF Demi Bold</vt:lpstr>
      <vt:lpstr>Wingdings</vt:lpstr>
      <vt:lpstr>Calibri</vt:lpstr>
      <vt:lpstr>Helvetica Neue Light</vt:lpstr>
      <vt:lpstr>Visby CF</vt:lpstr>
      <vt:lpstr>Proxima Nova</vt:lpstr>
      <vt:lpstr>Arial</vt:lpstr>
      <vt:lpstr>Visby CF Heavy</vt:lpstr>
      <vt:lpstr>Poppins</vt:lpstr>
      <vt:lpstr>Visby CF Extra Bold</vt:lpstr>
      <vt:lpstr>Roboto Condensed</vt:lpstr>
      <vt:lpstr>Franklin Gothic</vt:lpstr>
      <vt:lpstr>White</vt:lpstr>
      <vt:lpstr>1_White</vt:lpstr>
      <vt:lpstr>2_White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Emily Forever</dc:creator>
  <cp:lastModifiedBy>Lise Brauckmann</cp:lastModifiedBy>
  <cp:revision>14</cp:revision>
  <dcterms:modified xsi:type="dcterms:W3CDTF">2025-10-30T10:08:58Z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0x010100A423372F08487F458D5F6694C9A08A3D</vt:lpwstr>
  </property>
</Properties>
</file>