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theme/themeOverride27.xml" ContentType="application/vnd.openxmlformats-officedocument.themeOverride+xml"/>
  <Override PartName="/ppt/theme/themeOverride28.xml" ContentType="application/vnd.openxmlformats-officedocument.themeOverride+xml"/>
  <Override PartName="/ppt/theme/themeOverride29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6"/>
  </p:notesMasterIdLst>
  <p:sldIdLst>
    <p:sldId id="256" r:id="rId5"/>
    <p:sldId id="258" r:id="rId6"/>
    <p:sldId id="289" r:id="rId7"/>
    <p:sldId id="302" r:id="rId8"/>
    <p:sldId id="301" r:id="rId9"/>
    <p:sldId id="340" r:id="rId10"/>
    <p:sldId id="341" r:id="rId11"/>
    <p:sldId id="342" r:id="rId12"/>
    <p:sldId id="343" r:id="rId13"/>
    <p:sldId id="309" r:id="rId14"/>
    <p:sldId id="310" r:id="rId15"/>
    <p:sldId id="335" r:id="rId16"/>
    <p:sldId id="336" r:id="rId17"/>
    <p:sldId id="337" r:id="rId18"/>
    <p:sldId id="339" r:id="rId19"/>
    <p:sldId id="344" r:id="rId20"/>
    <p:sldId id="312" r:id="rId21"/>
    <p:sldId id="324" r:id="rId22"/>
    <p:sldId id="325" r:id="rId23"/>
    <p:sldId id="345" r:id="rId24"/>
    <p:sldId id="326" r:id="rId25"/>
    <p:sldId id="327" r:id="rId26"/>
    <p:sldId id="311" r:id="rId27"/>
    <p:sldId id="346" r:id="rId28"/>
    <p:sldId id="329" r:id="rId29"/>
    <p:sldId id="347" r:id="rId30"/>
    <p:sldId id="348" r:id="rId31"/>
    <p:sldId id="314" r:id="rId32"/>
    <p:sldId id="349" r:id="rId33"/>
    <p:sldId id="313" r:id="rId34"/>
    <p:sldId id="318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3A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4" autoAdjust="0"/>
    <p:restoredTop sz="94452"/>
  </p:normalViewPr>
  <p:slideViewPr>
    <p:cSldViewPr snapToGrid="0" showGuides="1">
      <p:cViewPr varScale="1">
        <p:scale>
          <a:sx n="104" d="100"/>
          <a:sy n="104" d="100"/>
        </p:scale>
        <p:origin x="87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af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DE69A9-B61E-4EB7-A5F7-1447F5468A2F}" type="datetimeFigureOut">
              <a:rPr lang="af-ZA" smtClean="0"/>
              <a:t>2026-06-22</a:t>
            </a:fld>
            <a:endParaRPr lang="af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f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af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DB4C0B-409F-4F56-A353-C6B4E45A40FA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683377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5106B-4F4A-D465-9D21-A75443B65A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825455-3D05-140F-DD67-1909C1E5DF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1A3E6B-1422-5AED-3AF3-C78DB6449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CB14-989B-4FD0-8536-8E5367D1C746}" type="datetimeFigureOut">
              <a:rPr lang="en-ZA" smtClean="0"/>
              <a:t>2026/06/22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8840BD-D393-A87A-2565-4402F67E0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ABA975-8BBF-F4AF-6373-FB07ECA54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91318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82DA9-2800-9E58-7A57-C7F73C3A2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262A21-D494-DD35-A913-D60EA61116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A56155-F773-99B1-75C2-06B8C45FA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CB14-989B-4FD0-8536-8E5367D1C746}" type="datetimeFigureOut">
              <a:rPr lang="en-ZA" smtClean="0"/>
              <a:t>2026/06/22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755A35-7AD2-AE99-CAEE-654560DFD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298A89-89F1-1465-CAAB-DF163DA97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59061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5B3B44B-A282-BA6C-0394-6BF30FEE38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490411-44A1-D8F6-FB87-4F52C1093C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4E3E02-4F50-D8B1-FABE-ECB9929BA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CB14-989B-4FD0-8536-8E5367D1C746}" type="datetimeFigureOut">
              <a:rPr lang="en-ZA" smtClean="0"/>
              <a:t>2026/06/22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7136E4-8D27-7CB8-FDE2-4153BD215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7129B0-DB5A-BD22-A640-C67FBC0EB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49917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4E607-D3D8-D814-C72E-C709E179D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10A7D-5213-1EFD-CA47-986489F875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F4D8A4-C35D-3C24-AFE0-82ABEB24E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CB14-989B-4FD0-8536-8E5367D1C746}" type="datetimeFigureOut">
              <a:rPr lang="en-ZA" smtClean="0"/>
              <a:t>2026/06/22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998C65-672C-ED80-9D17-BD36EB23B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EFC61B-3292-0991-E397-8574B4365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52653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75D82-1B67-0D4F-7513-20C965CEF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BB5874-CB41-16B6-5A02-EBC9F100F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F5E203-CF19-2B1C-A944-2E97D4248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CB14-989B-4FD0-8536-8E5367D1C746}" type="datetimeFigureOut">
              <a:rPr lang="en-ZA" smtClean="0"/>
              <a:t>2026/06/22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893E4E-25C6-06A4-8247-0439BC251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3423FA-15D8-F566-3902-6FE7BD9DB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44093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39D62-C9D9-733B-C3A2-DA31E6EE2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A4C0E-AC58-D20F-F89D-314E29F714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7E530D-D38E-29AF-A548-2DA92C322F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54C053-260C-FC4A-3635-40292E343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CB14-989B-4FD0-8536-8E5367D1C746}" type="datetimeFigureOut">
              <a:rPr lang="en-ZA" smtClean="0"/>
              <a:t>2026/06/22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2EEED3-DD11-D7CC-77BB-E858264FE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41872B-8AD0-2AF6-1999-9DE22DC24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89418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8FF10-E5B0-77AF-D32B-619686F34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625366-2175-1E5D-2A76-995879F63C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4D906E-41E6-FA1A-3655-1931957DE0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DC8A14-8A9D-D430-9460-065D58468B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92652F-C408-6094-04E1-C1C0B4131E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526694D-CBAA-B159-68F8-2706CDB5A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CB14-989B-4FD0-8536-8E5367D1C746}" type="datetimeFigureOut">
              <a:rPr lang="en-ZA" smtClean="0"/>
              <a:t>2026/06/22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1576AC4-49A8-9AE7-A6DB-FF3423D05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219D9E-B9D9-9C44-2130-AFE4CBB33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52930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2D7A2-0687-50CA-2154-F6473CEC5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2AFB8F-3296-0DA3-3CB5-52D89538A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CB14-989B-4FD0-8536-8E5367D1C746}" type="datetimeFigureOut">
              <a:rPr lang="en-ZA" smtClean="0"/>
              <a:t>2026/06/22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A0D856-9A84-040C-59E1-C6D389917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A29AC8-0248-4EE8-27C9-9E144A77E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21432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5C3713-EA6F-E615-39CA-6F09087BE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CB14-989B-4FD0-8536-8E5367D1C746}" type="datetimeFigureOut">
              <a:rPr lang="en-ZA" smtClean="0"/>
              <a:t>2026/06/22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1E65EB-C16E-9F5C-9F77-2F34DF230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6F9CB3-C8B0-59A9-2B0C-BD2A6948F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14150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6CB38-00BA-43D1-C1E1-B7BEE6468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D06ABF-555D-1C01-1A62-1009C871F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9468B1-1FBA-25B9-791F-805699EFA7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25ED8D-25BC-DB5D-6334-EEE4077BD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CB14-989B-4FD0-8536-8E5367D1C746}" type="datetimeFigureOut">
              <a:rPr lang="en-ZA" smtClean="0"/>
              <a:t>2026/06/22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41B4E4-F4C6-5D0C-D805-D336C14F0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B6B0D8-F290-74BE-B1D8-E43DF6B31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94054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CE66A-5113-7C7A-D2A1-5E297B1D5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96331B-9DE6-313E-0E4D-81E613340F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322EA5-9DE4-8DF6-7355-CF64D4EE3F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3FDC12-4E78-CAA9-9C11-8CF24A801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0CB14-989B-4FD0-8536-8E5367D1C746}" type="datetimeFigureOut">
              <a:rPr lang="en-ZA" smtClean="0"/>
              <a:t>2026/06/22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8325BC-CF24-0397-C9DB-64ECA4517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3FD256-2361-2E6C-21EB-7E85C8E6A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99223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31B080-410A-CC32-B49B-C19C95273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3AF1F8-E921-8F0C-2EAF-D7E9ECCC13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9404E1-8FE4-9912-5C99-0377AF49AF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B0CB14-989B-4FD0-8536-8E5367D1C746}" type="datetimeFigureOut">
              <a:rPr lang="en-ZA" smtClean="0"/>
              <a:t>2026/06/22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098EC3-0658-ACD8-D608-3D4BD96D05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A61D99-2420-DD3A-416F-D330729E01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E71819-B0C1-4D18-8B0B-B389A1906C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65460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9736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2EF359-FFB2-7661-3B51-CB420D107A7C}"/>
              </a:ext>
            </a:extLst>
          </p:cNvPr>
          <p:cNvSpPr txBox="1">
            <a:spLocks/>
          </p:cNvSpPr>
          <p:nvPr/>
        </p:nvSpPr>
        <p:spPr>
          <a:xfrm>
            <a:off x="1707538" y="1354570"/>
            <a:ext cx="1082910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b="1" dirty="0" err="1">
                <a:solidFill>
                  <a:srgbClr val="FFC000"/>
                </a:solidFill>
                <a:latin typeface="Visby" pitchFamily="50" charset="0"/>
              </a:rPr>
              <a:t>Biduur</a:t>
            </a:r>
            <a:r>
              <a:rPr lang="en-US" sz="4800" b="1" dirty="0">
                <a:solidFill>
                  <a:srgbClr val="FFC000"/>
                </a:solidFill>
                <a:latin typeface="Visby" pitchFamily="50" charset="0"/>
              </a:rPr>
              <a:t>. 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</a:rPr>
              <a:t>Hand. 4:31</a:t>
            </a:r>
          </a:p>
          <a:p>
            <a:pPr marL="1314450" lvl="1" indent="-857250" algn="l"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chemeClr val="bg1"/>
                </a:solidFill>
                <a:latin typeface="Visby" pitchFamily="50" charset="0"/>
              </a:rPr>
              <a:t>Gevagenis</a:t>
            </a:r>
            <a:r>
              <a:rPr lang="en-US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Visby" pitchFamily="50" charset="0"/>
              </a:rPr>
              <a:t>bevry</a:t>
            </a:r>
            <a:endParaRPr lang="en-US" sz="4400" dirty="0">
              <a:solidFill>
                <a:schemeClr val="bg1"/>
              </a:solidFill>
              <a:latin typeface="Visby" pitchFamily="50" charset="0"/>
            </a:endParaRPr>
          </a:p>
          <a:p>
            <a:pPr marL="1314450" lvl="1" indent="-857250" algn="l"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chemeClr val="bg1"/>
                </a:solidFill>
                <a:latin typeface="Visby" pitchFamily="50" charset="0"/>
              </a:rPr>
              <a:t>Plek</a:t>
            </a:r>
            <a:r>
              <a:rPr lang="en-US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Visby" pitchFamily="50" charset="0"/>
              </a:rPr>
              <a:t>skud</a:t>
            </a:r>
            <a:endParaRPr lang="en-US" sz="4400" dirty="0">
              <a:solidFill>
                <a:schemeClr val="bg1"/>
              </a:solidFill>
              <a:latin typeface="Visby" pitchFamily="50" charset="0"/>
            </a:endParaRPr>
          </a:p>
          <a:p>
            <a:pPr marL="1314450" lvl="1" indent="-857250" algn="l"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chemeClr val="bg1"/>
                </a:solidFill>
                <a:latin typeface="Visby" pitchFamily="50" charset="0"/>
              </a:rPr>
              <a:t>Nuwe</a:t>
            </a:r>
            <a:r>
              <a:rPr lang="en-US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Visby" pitchFamily="50" charset="0"/>
              </a:rPr>
              <a:t>vrymoedigheid</a:t>
            </a:r>
            <a:endParaRPr lang="en-US" sz="4400" dirty="0">
              <a:solidFill>
                <a:schemeClr val="bg1"/>
              </a:solidFill>
              <a:latin typeface="Visby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8988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8AA5A-1306-CCF9-3ED6-1DE320B23232}"/>
              </a:ext>
            </a:extLst>
          </p:cNvPr>
          <p:cNvSpPr txBox="1">
            <a:spLocks/>
          </p:cNvSpPr>
          <p:nvPr/>
        </p:nvSpPr>
        <p:spPr>
          <a:xfrm>
            <a:off x="1110343" y="130628"/>
            <a:ext cx="10946674" cy="28738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50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4.4 Petrus </a:t>
            </a:r>
            <a:r>
              <a:rPr lang="en-US" sz="50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verloor</a:t>
            </a:r>
            <a:r>
              <a:rPr lang="en-US" sz="50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die </a:t>
            </a:r>
            <a:r>
              <a:rPr lang="en-US" sz="50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Heilige</a:t>
            </a:r>
            <a:r>
              <a:rPr lang="en-US" sz="50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Gees se </a:t>
            </a:r>
            <a:r>
              <a:rPr lang="en-US" sz="50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beheer</a:t>
            </a:r>
            <a:endParaRPr lang="en-US" sz="5000" b="1" dirty="0">
              <a:solidFill>
                <a:srgbClr val="FFC000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  <a:p>
            <a:pPr algn="l"/>
            <a:b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u="sng" dirty="0" err="1">
                <a:solidFill>
                  <a:schemeClr val="bg1"/>
                </a:solidFill>
                <a:latin typeface="Visby" pitchFamily="50" charset="0"/>
                <a:ea typeface="+mn-ea"/>
                <a:cs typeface="+mn-cs"/>
              </a:rPr>
              <a:t>Galasiërs</a:t>
            </a:r>
            <a:r>
              <a:rPr lang="en-US" sz="4800" u="sng" dirty="0">
                <a:solidFill>
                  <a:schemeClr val="bg1"/>
                </a:solidFill>
                <a:latin typeface="Visby" pitchFamily="50" charset="0"/>
                <a:ea typeface="+mn-ea"/>
                <a:cs typeface="+mn-cs"/>
              </a:rPr>
              <a:t> 2:11-14, 19-20</a:t>
            </a:r>
          </a:p>
        </p:txBody>
      </p:sp>
    </p:spTree>
    <p:extLst>
      <p:ext uri="{BB962C8B-B14F-4D97-AF65-F5344CB8AC3E}">
        <p14:creationId xmlns:p14="http://schemas.microsoft.com/office/powerpoint/2010/main" val="11359911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8AA5A-1306-CCF9-3ED6-1DE320B23232}"/>
              </a:ext>
            </a:extLst>
          </p:cNvPr>
          <p:cNvSpPr txBox="1">
            <a:spLocks/>
          </p:cNvSpPr>
          <p:nvPr/>
        </p:nvSpPr>
        <p:spPr>
          <a:xfrm>
            <a:off x="1043709" y="0"/>
            <a:ext cx="11086208" cy="8229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b="1" dirty="0" err="1">
                <a:solidFill>
                  <a:schemeClr val="bg1"/>
                </a:solidFill>
                <a:latin typeface="Visby" pitchFamily="50" charset="0"/>
                <a:ea typeface="+mn-ea"/>
                <a:cs typeface="+mn-cs"/>
              </a:rPr>
              <a:t>Galasiërs</a:t>
            </a:r>
            <a:r>
              <a:rPr lang="en-US" sz="4400" b="1" dirty="0">
                <a:solidFill>
                  <a:schemeClr val="bg1"/>
                </a:solidFill>
                <a:latin typeface="Visby" pitchFamily="50" charset="0"/>
                <a:ea typeface="+mn-ea"/>
                <a:cs typeface="+mn-cs"/>
              </a:rPr>
              <a:t>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B267FA-18F9-975A-012E-496302CC2CB9}"/>
              </a:ext>
            </a:extLst>
          </p:cNvPr>
          <p:cNvSpPr txBox="1">
            <a:spLocks/>
          </p:cNvSpPr>
          <p:nvPr/>
        </p:nvSpPr>
        <p:spPr>
          <a:xfrm>
            <a:off x="1514203" y="3605348"/>
            <a:ext cx="10138954" cy="31220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741A35-4248-8BA7-99BB-BC0AC2835162}"/>
              </a:ext>
            </a:extLst>
          </p:cNvPr>
          <p:cNvSpPr txBox="1"/>
          <p:nvPr/>
        </p:nvSpPr>
        <p:spPr>
          <a:xfrm>
            <a:off x="1256145" y="880621"/>
            <a:ext cx="1080087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ZA" sz="4400" baseline="30000" dirty="0">
                <a:solidFill>
                  <a:schemeClr val="bg1"/>
                </a:solidFill>
                <a:latin typeface="Visby" pitchFamily="50" charset="0"/>
              </a:rPr>
              <a:t>11 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Toe Sefas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egter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later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na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Antiogië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toe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gekom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het, het ek my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openlik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teen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hom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>
                <a:solidFill>
                  <a:srgbClr val="FFC000"/>
                </a:solidFill>
                <a:latin typeface="Visby" pitchFamily="50" charset="0"/>
              </a:rPr>
              <a:t>verset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omdat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sy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optrede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duidelik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rgbClr val="FFC000"/>
                </a:solidFill>
                <a:latin typeface="Visby" pitchFamily="50" charset="0"/>
              </a:rPr>
              <a:t>verkeerd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was. </a:t>
            </a:r>
            <a:r>
              <a:rPr lang="en-ZA" sz="4400" baseline="30000" dirty="0">
                <a:solidFill>
                  <a:schemeClr val="bg1"/>
                </a:solidFill>
                <a:latin typeface="Visby" pitchFamily="50" charset="0"/>
              </a:rPr>
              <a:t>12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Voordat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daar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van Jakobus se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mense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aangekom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het, het Sefas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gewoonweg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saam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met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nie-Joodse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rgbClr val="FFC000"/>
                </a:solidFill>
                <a:latin typeface="Visby" pitchFamily="50" charset="0"/>
              </a:rPr>
              <a:t>gelowiges</a:t>
            </a:r>
            <a:r>
              <a:rPr lang="en-ZA" sz="4400" dirty="0">
                <a:solidFill>
                  <a:srgbClr val="FFC000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rgbClr val="FFC000"/>
                </a:solidFill>
                <a:latin typeface="Visby" pitchFamily="50" charset="0"/>
              </a:rPr>
              <a:t>geëet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610382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B267FA-18F9-975A-012E-496302CC2CB9}"/>
              </a:ext>
            </a:extLst>
          </p:cNvPr>
          <p:cNvSpPr txBox="1">
            <a:spLocks/>
          </p:cNvSpPr>
          <p:nvPr/>
        </p:nvSpPr>
        <p:spPr>
          <a:xfrm>
            <a:off x="1514203" y="3605348"/>
            <a:ext cx="10138954" cy="31220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741A35-4248-8BA7-99BB-BC0AC2835162}"/>
              </a:ext>
            </a:extLst>
          </p:cNvPr>
          <p:cNvSpPr txBox="1"/>
          <p:nvPr/>
        </p:nvSpPr>
        <p:spPr>
          <a:xfrm>
            <a:off x="1110342" y="862149"/>
            <a:ext cx="10946673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Maar toe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dié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mense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daar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aankom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, het hy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hom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rgbClr val="FFC000"/>
                </a:solidFill>
                <a:latin typeface="Visby" pitchFamily="50" charset="0"/>
              </a:rPr>
              <a:t>onttrek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en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hom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rgbClr val="FFC000"/>
                </a:solidFill>
                <a:latin typeface="Visby" pitchFamily="50" charset="0"/>
              </a:rPr>
              <a:t>eenkant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begin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hou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,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omdat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hy bang was vir die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voorstanders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van die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besnydenis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. </a:t>
            </a:r>
            <a:r>
              <a:rPr lang="en-ZA" sz="4400" baseline="30000" dirty="0">
                <a:solidFill>
                  <a:schemeClr val="bg1"/>
                </a:solidFill>
                <a:latin typeface="Visby" pitchFamily="50" charset="0"/>
              </a:rPr>
              <a:t>13 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Die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ander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Joodse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gelowiges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het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ook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saam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met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hom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begin </a:t>
            </a:r>
            <a:r>
              <a:rPr lang="en-ZA" sz="4400" dirty="0" err="1">
                <a:solidFill>
                  <a:srgbClr val="FFC000"/>
                </a:solidFill>
                <a:latin typeface="Visby" pitchFamily="50" charset="0"/>
              </a:rPr>
              <a:t>huigel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,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en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selfs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Barnabas het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hom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deur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hulle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rgbClr val="FFC000"/>
                </a:solidFill>
                <a:latin typeface="Visby" pitchFamily="50" charset="0"/>
              </a:rPr>
              <a:t>huigelary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laat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meesleep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65494C6-1A74-B601-4A05-4932C0A7E8C5}"/>
              </a:ext>
            </a:extLst>
          </p:cNvPr>
          <p:cNvSpPr txBox="1">
            <a:spLocks/>
          </p:cNvSpPr>
          <p:nvPr/>
        </p:nvSpPr>
        <p:spPr>
          <a:xfrm>
            <a:off x="1043709" y="0"/>
            <a:ext cx="11086208" cy="8229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b="1" dirty="0" err="1">
                <a:solidFill>
                  <a:schemeClr val="bg1"/>
                </a:solidFill>
                <a:latin typeface="Visby" pitchFamily="50" charset="0"/>
                <a:ea typeface="+mn-ea"/>
                <a:cs typeface="+mn-cs"/>
              </a:rPr>
              <a:t>Galasiërs</a:t>
            </a:r>
            <a:r>
              <a:rPr lang="en-US" sz="4400" b="1" dirty="0">
                <a:solidFill>
                  <a:schemeClr val="bg1"/>
                </a:solidFill>
                <a:latin typeface="Visby" pitchFamily="50" charset="0"/>
                <a:ea typeface="+mn-ea"/>
                <a:cs typeface="+mn-cs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18244999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B267FA-18F9-975A-012E-496302CC2CB9}"/>
              </a:ext>
            </a:extLst>
          </p:cNvPr>
          <p:cNvSpPr txBox="1">
            <a:spLocks/>
          </p:cNvSpPr>
          <p:nvPr/>
        </p:nvSpPr>
        <p:spPr>
          <a:xfrm>
            <a:off x="1514203" y="3605348"/>
            <a:ext cx="10138954" cy="31220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741A35-4248-8BA7-99BB-BC0AC2835162}"/>
              </a:ext>
            </a:extLst>
          </p:cNvPr>
          <p:cNvSpPr txBox="1"/>
          <p:nvPr/>
        </p:nvSpPr>
        <p:spPr>
          <a:xfrm>
            <a:off x="1110342" y="1040281"/>
            <a:ext cx="10946674" cy="5509200"/>
          </a:xfrm>
          <a:prstGeom prst="rect">
            <a:avLst/>
          </a:prstGeom>
          <a:solidFill>
            <a:srgbClr val="1F3A6F"/>
          </a:solidFill>
        </p:spPr>
        <p:txBody>
          <a:bodyPr wrap="square">
            <a:spAutoFit/>
          </a:bodyPr>
          <a:lstStyle/>
          <a:p>
            <a:pPr algn="l"/>
            <a:r>
              <a:rPr lang="en-ZA" sz="4400" baseline="30000" dirty="0">
                <a:solidFill>
                  <a:schemeClr val="bg1"/>
                </a:solidFill>
                <a:latin typeface="Visby" pitchFamily="50" charset="0"/>
              </a:rPr>
              <a:t>14 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Toe ek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sien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dat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hulle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van die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reguit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pad van die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evangeliese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rgbClr val="FFC000"/>
                </a:solidFill>
                <a:latin typeface="Visby" pitchFamily="50" charset="0"/>
              </a:rPr>
              <a:t>waarheid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afwyk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, het ek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daar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voor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almal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vir Sefas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gesê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: “Jy is 'n Jood,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en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jy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hou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jou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nie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meer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aan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die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Joodse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gebruike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nie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. As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jy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self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leef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asof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jy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nie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'n Jood is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nie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, hoe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kan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jy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dan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mense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wat nooit Jode was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nie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,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wil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rgbClr val="FFC000"/>
                </a:solidFill>
                <a:latin typeface="Visby" pitchFamily="50" charset="0"/>
              </a:rPr>
              <a:t>dwing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</a:p>
          <a:p>
            <a:pPr algn="l"/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om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te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lewe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asof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hulle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Jode is?”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70E5D2E-2251-9306-FF63-C31EDC944E58}"/>
              </a:ext>
            </a:extLst>
          </p:cNvPr>
          <p:cNvSpPr txBox="1">
            <a:spLocks/>
          </p:cNvSpPr>
          <p:nvPr/>
        </p:nvSpPr>
        <p:spPr>
          <a:xfrm>
            <a:off x="1043709" y="0"/>
            <a:ext cx="11086208" cy="8229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b="1" dirty="0" err="1">
                <a:solidFill>
                  <a:schemeClr val="bg1"/>
                </a:solidFill>
                <a:latin typeface="Visby" pitchFamily="50" charset="0"/>
                <a:ea typeface="+mn-ea"/>
                <a:cs typeface="+mn-cs"/>
              </a:rPr>
              <a:t>Galasiërs</a:t>
            </a:r>
            <a:r>
              <a:rPr lang="en-US" sz="4400" b="1" dirty="0">
                <a:solidFill>
                  <a:schemeClr val="bg1"/>
                </a:solidFill>
                <a:latin typeface="Visby" pitchFamily="50" charset="0"/>
                <a:ea typeface="+mn-ea"/>
                <a:cs typeface="+mn-cs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20639934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B267FA-18F9-975A-012E-496302CC2CB9}"/>
              </a:ext>
            </a:extLst>
          </p:cNvPr>
          <p:cNvSpPr txBox="1">
            <a:spLocks/>
          </p:cNvSpPr>
          <p:nvPr/>
        </p:nvSpPr>
        <p:spPr>
          <a:xfrm>
            <a:off x="1514203" y="3605348"/>
            <a:ext cx="10138954" cy="31220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741A35-4248-8BA7-99BB-BC0AC2835162}"/>
              </a:ext>
            </a:extLst>
          </p:cNvPr>
          <p:cNvSpPr txBox="1"/>
          <p:nvPr/>
        </p:nvSpPr>
        <p:spPr>
          <a:xfrm>
            <a:off x="1241432" y="1012954"/>
            <a:ext cx="10684495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ZA" sz="4400" b="0" i="0" u="none" strike="noStrike" dirty="0">
                <a:solidFill>
                  <a:srgbClr val="121212"/>
                </a:solidFill>
                <a:effectLst/>
                <a:latin typeface="Inter"/>
              </a:rPr>
              <a:t> </a:t>
            </a:r>
            <a:r>
              <a:rPr lang="en-ZA" sz="4400" baseline="30000" dirty="0">
                <a:solidFill>
                  <a:schemeClr val="bg1"/>
                </a:solidFill>
                <a:latin typeface="Visby" pitchFamily="50" charset="0"/>
              </a:rPr>
              <a:t>19 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Ek is </a:t>
            </a:r>
            <a:r>
              <a:rPr lang="en-ZA" sz="4400" dirty="0" err="1">
                <a:solidFill>
                  <a:srgbClr val="FFC000"/>
                </a:solidFill>
                <a:latin typeface="Visby" pitchFamily="50" charset="0"/>
              </a:rPr>
              <a:t>saam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met Christus </a:t>
            </a:r>
            <a:r>
              <a:rPr lang="en-ZA" sz="4400" dirty="0" err="1">
                <a:solidFill>
                  <a:srgbClr val="FFC000"/>
                </a:solidFill>
                <a:latin typeface="Visby" pitchFamily="50" charset="0"/>
              </a:rPr>
              <a:t>gekruisig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, </a:t>
            </a:r>
          </a:p>
          <a:p>
            <a:pPr algn="l"/>
            <a:r>
              <a:rPr lang="en-ZA" sz="4400" baseline="30000" dirty="0">
                <a:solidFill>
                  <a:schemeClr val="bg1"/>
                </a:solidFill>
                <a:latin typeface="Visby" pitchFamily="50" charset="0"/>
              </a:rPr>
              <a:t>20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en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nou is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dit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nie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meer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ek wat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lewe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nie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, maar </a:t>
            </a:r>
            <a:r>
              <a:rPr lang="en-ZA" sz="4400" dirty="0">
                <a:solidFill>
                  <a:srgbClr val="FFC000"/>
                </a:solidFill>
                <a:latin typeface="Visby" pitchFamily="50" charset="0"/>
              </a:rPr>
              <a:t>Christus wat in my </a:t>
            </a:r>
            <a:r>
              <a:rPr lang="en-ZA" sz="4400" dirty="0" err="1">
                <a:solidFill>
                  <a:srgbClr val="FFC000"/>
                </a:solidFill>
                <a:latin typeface="Visby" pitchFamily="50" charset="0"/>
              </a:rPr>
              <a:t>lewe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. Die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lewe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wat ek nou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nog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hier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lewe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,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leef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ek in die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geloof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in die Seun van God wat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sy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liefde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vir my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bewys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het </a:t>
            </a:r>
            <a:r>
              <a:rPr lang="en-ZA" sz="4400" dirty="0" err="1">
                <a:solidFill>
                  <a:srgbClr val="FFC000"/>
                </a:solidFill>
                <a:latin typeface="Visby" pitchFamily="50" charset="0"/>
              </a:rPr>
              <a:t>deur</a:t>
            </a:r>
            <a:r>
              <a:rPr lang="en-ZA" sz="4400" dirty="0">
                <a:solidFill>
                  <a:srgbClr val="FFC000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rgbClr val="FFC000"/>
                </a:solidFill>
                <a:latin typeface="Visby" pitchFamily="50" charset="0"/>
              </a:rPr>
              <a:t>sy</a:t>
            </a:r>
            <a:r>
              <a:rPr lang="en-ZA" sz="4400" dirty="0">
                <a:solidFill>
                  <a:srgbClr val="FFC000"/>
                </a:solidFill>
                <a:latin typeface="Visby" pitchFamily="50" charset="0"/>
              </a:rPr>
              <a:t> </a:t>
            </a:r>
          </a:p>
          <a:p>
            <a:pPr algn="l"/>
            <a:r>
              <a:rPr lang="en-ZA" sz="4400" dirty="0" err="1">
                <a:solidFill>
                  <a:srgbClr val="FFC000"/>
                </a:solidFill>
                <a:latin typeface="Visby" pitchFamily="50" charset="0"/>
              </a:rPr>
              <a:t>lewe</a:t>
            </a:r>
            <a:r>
              <a:rPr lang="en-ZA" sz="4400" dirty="0">
                <a:solidFill>
                  <a:srgbClr val="FFC000"/>
                </a:solidFill>
                <a:latin typeface="Visby" pitchFamily="50" charset="0"/>
              </a:rPr>
              <a:t> vir my </a:t>
            </a:r>
            <a:r>
              <a:rPr lang="en-ZA" sz="4400" dirty="0" err="1">
                <a:solidFill>
                  <a:srgbClr val="FFC000"/>
                </a:solidFill>
                <a:latin typeface="Visby" pitchFamily="50" charset="0"/>
              </a:rPr>
              <a:t>af</a:t>
            </a:r>
            <a:r>
              <a:rPr lang="en-ZA" sz="4400" dirty="0">
                <a:solidFill>
                  <a:srgbClr val="FFC000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rgbClr val="FFC000"/>
                </a:solidFill>
                <a:latin typeface="Visby" pitchFamily="50" charset="0"/>
              </a:rPr>
              <a:t>te</a:t>
            </a:r>
            <a:r>
              <a:rPr lang="en-ZA" sz="4400" dirty="0">
                <a:solidFill>
                  <a:srgbClr val="FFC000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rgbClr val="FFC000"/>
                </a:solidFill>
                <a:latin typeface="Visby" pitchFamily="50" charset="0"/>
              </a:rPr>
              <a:t>lê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A83B1E3-2D6B-7C68-14B8-14AA567B064D}"/>
              </a:ext>
            </a:extLst>
          </p:cNvPr>
          <p:cNvSpPr txBox="1">
            <a:spLocks/>
          </p:cNvSpPr>
          <p:nvPr/>
        </p:nvSpPr>
        <p:spPr>
          <a:xfrm>
            <a:off x="1043709" y="0"/>
            <a:ext cx="11086208" cy="8229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b="1" dirty="0" err="1">
                <a:solidFill>
                  <a:schemeClr val="bg1"/>
                </a:solidFill>
                <a:latin typeface="Visby" pitchFamily="50" charset="0"/>
                <a:ea typeface="+mn-ea"/>
                <a:cs typeface="+mn-cs"/>
              </a:rPr>
              <a:t>Galasiërs</a:t>
            </a:r>
            <a:r>
              <a:rPr lang="en-US" sz="4400" b="1" dirty="0">
                <a:solidFill>
                  <a:schemeClr val="bg1"/>
                </a:solidFill>
                <a:latin typeface="Visby" pitchFamily="50" charset="0"/>
                <a:ea typeface="+mn-ea"/>
                <a:cs typeface="+mn-cs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36677401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B3927C-782D-8333-28D0-9FE6F12250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64402D-3977-4AD0-356A-C2F810C3E5CD}"/>
              </a:ext>
            </a:extLst>
          </p:cNvPr>
          <p:cNvSpPr txBox="1">
            <a:spLocks/>
          </p:cNvSpPr>
          <p:nvPr/>
        </p:nvSpPr>
        <p:spPr>
          <a:xfrm>
            <a:off x="1581397" y="3067792"/>
            <a:ext cx="10946674" cy="28738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50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4.4 Petrus </a:t>
            </a:r>
            <a:r>
              <a:rPr lang="en-US" sz="50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verloor</a:t>
            </a:r>
            <a:r>
              <a:rPr lang="en-US" sz="50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die </a:t>
            </a:r>
            <a:r>
              <a:rPr lang="en-US" sz="50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Heilige</a:t>
            </a:r>
            <a:r>
              <a:rPr lang="en-US" sz="50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Gees se </a:t>
            </a:r>
            <a:r>
              <a:rPr lang="en-US" sz="50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beheer</a:t>
            </a:r>
            <a:endParaRPr lang="en-US" sz="5000" b="1" dirty="0">
              <a:solidFill>
                <a:srgbClr val="FFC000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  <a:p>
            <a:pPr algn="l"/>
            <a:b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u="sng" dirty="0" err="1">
                <a:solidFill>
                  <a:schemeClr val="bg1"/>
                </a:solidFill>
                <a:latin typeface="Visby" pitchFamily="50" charset="0"/>
                <a:ea typeface="+mn-ea"/>
                <a:cs typeface="+mn-cs"/>
              </a:rPr>
              <a:t>Galasiërs</a:t>
            </a:r>
            <a:r>
              <a:rPr lang="en-US" sz="4800" u="sng" dirty="0">
                <a:solidFill>
                  <a:schemeClr val="bg1"/>
                </a:solidFill>
                <a:latin typeface="Visby" pitchFamily="50" charset="0"/>
                <a:ea typeface="+mn-ea"/>
                <a:cs typeface="+mn-cs"/>
              </a:rPr>
              <a:t> 2:11-14, 19-20</a:t>
            </a:r>
          </a:p>
          <a:p>
            <a:pPr algn="l"/>
            <a:endParaRPr lang="en-US" sz="4800" u="sng" dirty="0">
              <a:solidFill>
                <a:schemeClr val="bg1"/>
              </a:solidFill>
              <a:latin typeface="Visby" pitchFamily="50" charset="0"/>
              <a:ea typeface="+mn-ea"/>
              <a:cs typeface="+mn-cs"/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nl-NL" sz="4800" dirty="0">
                <a:solidFill>
                  <a:schemeClr val="bg1"/>
                </a:solidFill>
                <a:latin typeface="Visby" pitchFamily="50" charset="0"/>
                <a:ea typeface="+mn-ea"/>
                <a:cs typeface="+mn-cs"/>
              </a:rPr>
              <a:t>Petrus struikel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nl-NL" sz="4800" dirty="0">
                <a:solidFill>
                  <a:schemeClr val="bg1"/>
                </a:solidFill>
                <a:latin typeface="Visby" pitchFamily="50" charset="0"/>
                <a:ea typeface="+mn-ea"/>
                <a:cs typeface="+mn-cs"/>
              </a:rPr>
              <a:t>Paulus bestraf vir Petrus</a:t>
            </a:r>
          </a:p>
          <a:p>
            <a:pPr algn="l"/>
            <a:endParaRPr lang="en-US" sz="4800" u="sng" dirty="0">
              <a:solidFill>
                <a:schemeClr val="bg1"/>
              </a:solidFill>
              <a:latin typeface="Visby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78628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CE0FA-D238-8A6F-33AA-65962FBEDC05}"/>
              </a:ext>
            </a:extLst>
          </p:cNvPr>
          <p:cNvSpPr txBox="1">
            <a:spLocks/>
          </p:cNvSpPr>
          <p:nvPr/>
        </p:nvSpPr>
        <p:spPr>
          <a:xfrm>
            <a:off x="1162593" y="0"/>
            <a:ext cx="10881361" cy="16906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50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4.5 </a:t>
            </a:r>
            <a:r>
              <a:rPr lang="en-US" sz="50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Geesvervulde</a:t>
            </a:r>
            <a:r>
              <a:rPr lang="en-US" sz="50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Christene </a:t>
            </a:r>
          </a:p>
          <a:p>
            <a:pPr algn="l"/>
            <a:r>
              <a:rPr lang="en-US" sz="50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het steeds 3 </a:t>
            </a:r>
            <a:r>
              <a:rPr lang="en-US" sz="50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vyande</a:t>
            </a:r>
            <a:endParaRPr lang="en-US" sz="5000" b="1" dirty="0">
              <a:solidFill>
                <a:srgbClr val="FFC000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91E74-9FAA-5F1A-9D12-E05B93CC26DC}"/>
              </a:ext>
            </a:extLst>
          </p:cNvPr>
          <p:cNvSpPr txBox="1">
            <a:spLocks/>
          </p:cNvSpPr>
          <p:nvPr/>
        </p:nvSpPr>
        <p:spPr>
          <a:xfrm>
            <a:off x="1162593" y="2097051"/>
            <a:ext cx="11213338" cy="41260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b="1" dirty="0" err="1">
                <a:solidFill>
                  <a:srgbClr val="FFC000"/>
                </a:solidFill>
                <a:latin typeface="Visby" pitchFamily="50" charset="0"/>
              </a:rPr>
              <a:t>Sondige</a:t>
            </a:r>
            <a:r>
              <a:rPr lang="en-US" sz="4800" b="1" dirty="0">
                <a:solidFill>
                  <a:srgbClr val="FFC000"/>
                </a:solidFill>
                <a:latin typeface="Visby" pitchFamily="50" charset="0"/>
              </a:rPr>
              <a:t> </a:t>
            </a:r>
            <a:r>
              <a:rPr lang="en-US" sz="4800" b="1" dirty="0" err="1">
                <a:solidFill>
                  <a:srgbClr val="FFC000"/>
                </a:solidFill>
                <a:latin typeface="Visby" pitchFamily="50" charset="0"/>
              </a:rPr>
              <a:t>natuur</a:t>
            </a:r>
            <a:r>
              <a:rPr lang="en-US" sz="4800" b="1" dirty="0">
                <a:solidFill>
                  <a:srgbClr val="FFC000"/>
                </a:solidFill>
                <a:latin typeface="Visby" pitchFamily="50" charset="0"/>
              </a:rPr>
              <a:t>.</a:t>
            </a:r>
            <a:r>
              <a:rPr lang="en-US" sz="5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u="sng" dirty="0" err="1">
                <a:solidFill>
                  <a:schemeClr val="bg1"/>
                </a:solidFill>
                <a:latin typeface="Visby" pitchFamily="50" charset="0"/>
              </a:rPr>
              <a:t>Galasiërs</a:t>
            </a:r>
            <a:r>
              <a:rPr lang="en-US" sz="4800" u="sng" dirty="0">
                <a:solidFill>
                  <a:schemeClr val="bg1"/>
                </a:solidFill>
                <a:latin typeface="Visby" pitchFamily="50" charset="0"/>
              </a:rPr>
              <a:t> 5:16-18</a:t>
            </a:r>
          </a:p>
        </p:txBody>
      </p:sp>
    </p:spTree>
    <p:extLst>
      <p:ext uri="{BB962C8B-B14F-4D97-AF65-F5344CB8AC3E}">
        <p14:creationId xmlns:p14="http://schemas.microsoft.com/office/powerpoint/2010/main" val="3380003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91E74-9FAA-5F1A-9D12-E05B93CC26DC}"/>
              </a:ext>
            </a:extLst>
          </p:cNvPr>
          <p:cNvSpPr txBox="1">
            <a:spLocks/>
          </p:cNvSpPr>
          <p:nvPr/>
        </p:nvSpPr>
        <p:spPr>
          <a:xfrm>
            <a:off x="1162593" y="2050869"/>
            <a:ext cx="11213338" cy="41260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5CF1DC-416A-1CC7-183E-AE74CD4FDDA1}"/>
              </a:ext>
            </a:extLst>
          </p:cNvPr>
          <p:cNvSpPr txBox="1"/>
          <p:nvPr/>
        </p:nvSpPr>
        <p:spPr>
          <a:xfrm>
            <a:off x="1162593" y="1012954"/>
            <a:ext cx="10881361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4400" baseline="30000" dirty="0">
                <a:solidFill>
                  <a:schemeClr val="bg1"/>
                </a:solidFill>
                <a:latin typeface="Visby" pitchFamily="50" charset="0"/>
              </a:rPr>
              <a:t>16 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Laat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julle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lewe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steeds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deur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die </a:t>
            </a:r>
            <a:r>
              <a:rPr lang="en-ZA" sz="4400" dirty="0">
                <a:solidFill>
                  <a:srgbClr val="FFC000"/>
                </a:solidFill>
                <a:latin typeface="Visby" pitchFamily="50" charset="0"/>
              </a:rPr>
              <a:t>Gees van God </a:t>
            </a:r>
            <a:r>
              <a:rPr lang="en-ZA" sz="4400" dirty="0" err="1">
                <a:solidFill>
                  <a:srgbClr val="FFC000"/>
                </a:solidFill>
                <a:latin typeface="Visby" pitchFamily="50" charset="0"/>
              </a:rPr>
              <a:t>beheers</a:t>
            </a:r>
            <a:r>
              <a:rPr lang="en-ZA" sz="4400" dirty="0">
                <a:solidFill>
                  <a:srgbClr val="FFC000"/>
                </a:solidFill>
                <a:latin typeface="Visby" pitchFamily="50" charset="0"/>
              </a:rPr>
              <a:t> 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word, dan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sal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julle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nooit swig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voor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begeertes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van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julle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sondige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natuur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nie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. </a:t>
            </a:r>
          </a:p>
          <a:p>
            <a:r>
              <a:rPr lang="en-ZA" sz="4400" baseline="30000" dirty="0">
                <a:solidFill>
                  <a:schemeClr val="bg1"/>
                </a:solidFill>
                <a:latin typeface="Visby" pitchFamily="50" charset="0"/>
              </a:rPr>
              <a:t>17 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Wat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ons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rgbClr val="FFC000"/>
                </a:solidFill>
                <a:latin typeface="Visby" pitchFamily="50" charset="0"/>
              </a:rPr>
              <a:t>sondige</a:t>
            </a:r>
            <a:r>
              <a:rPr lang="en-ZA" sz="4400" dirty="0">
                <a:solidFill>
                  <a:srgbClr val="FFC000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rgbClr val="FFC000"/>
                </a:solidFill>
                <a:latin typeface="Visby" pitchFamily="50" charset="0"/>
              </a:rPr>
              <a:t>natuur</a:t>
            </a:r>
            <a:r>
              <a:rPr lang="en-ZA" sz="4400" dirty="0">
                <a:solidFill>
                  <a:srgbClr val="FFC000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rgbClr val="FFC000"/>
                </a:solidFill>
                <a:latin typeface="Visby" pitchFamily="50" charset="0"/>
              </a:rPr>
              <a:t>begeer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, is in </a:t>
            </a:r>
            <a:r>
              <a:rPr lang="en-ZA" sz="4400" dirty="0" err="1">
                <a:solidFill>
                  <a:srgbClr val="FFC000"/>
                </a:solidFill>
                <a:latin typeface="Visby" pitchFamily="50" charset="0"/>
              </a:rPr>
              <a:t>stryd</a:t>
            </a:r>
            <a:r>
              <a:rPr lang="en-ZA" sz="4400" dirty="0">
                <a:solidFill>
                  <a:srgbClr val="FFC000"/>
                </a:solidFill>
                <a:latin typeface="Visby" pitchFamily="50" charset="0"/>
              </a:rPr>
              <a:t> met wat die Gees </a:t>
            </a:r>
            <a:r>
              <a:rPr lang="en-ZA" sz="4400" dirty="0" err="1">
                <a:solidFill>
                  <a:srgbClr val="FFC000"/>
                </a:solidFill>
                <a:latin typeface="Visby" pitchFamily="50" charset="0"/>
              </a:rPr>
              <a:t>wil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, </a:t>
            </a:r>
            <a:endParaRPr lang="en-US" sz="4400" dirty="0">
              <a:solidFill>
                <a:schemeClr val="bg1"/>
              </a:solidFill>
              <a:latin typeface="Visby" pitchFamily="50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906B7D2-A00F-0B02-473F-000BC8EB609C}"/>
              </a:ext>
            </a:extLst>
          </p:cNvPr>
          <p:cNvSpPr txBox="1">
            <a:spLocks/>
          </p:cNvSpPr>
          <p:nvPr/>
        </p:nvSpPr>
        <p:spPr>
          <a:xfrm>
            <a:off x="1043709" y="0"/>
            <a:ext cx="11086208" cy="8229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b="1" dirty="0" err="1">
                <a:solidFill>
                  <a:schemeClr val="bg1"/>
                </a:solidFill>
                <a:latin typeface="Visby" pitchFamily="50" charset="0"/>
                <a:ea typeface="+mn-ea"/>
                <a:cs typeface="+mn-cs"/>
              </a:rPr>
              <a:t>Galasiërs</a:t>
            </a:r>
            <a:r>
              <a:rPr lang="en-US" sz="4400" b="1" dirty="0">
                <a:solidFill>
                  <a:schemeClr val="bg1"/>
                </a:solidFill>
                <a:latin typeface="Visby" pitchFamily="50" charset="0"/>
                <a:ea typeface="+mn-ea"/>
                <a:cs typeface="+mn-cs"/>
              </a:rPr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5474533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91E74-9FAA-5F1A-9D12-E05B93CC26DC}"/>
              </a:ext>
            </a:extLst>
          </p:cNvPr>
          <p:cNvSpPr txBox="1">
            <a:spLocks/>
          </p:cNvSpPr>
          <p:nvPr/>
        </p:nvSpPr>
        <p:spPr>
          <a:xfrm>
            <a:off x="1162593" y="2050869"/>
            <a:ext cx="11213338" cy="41260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5CF1DC-416A-1CC7-183E-AE74CD4FDDA1}"/>
              </a:ext>
            </a:extLst>
          </p:cNvPr>
          <p:cNvSpPr txBox="1"/>
          <p:nvPr/>
        </p:nvSpPr>
        <p:spPr>
          <a:xfrm>
            <a:off x="1162593" y="1136469"/>
            <a:ext cx="10881361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en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wat die Gees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wil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, is in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stryd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met wat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ons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rgbClr val="FFC000"/>
                </a:solidFill>
                <a:latin typeface="Visby" pitchFamily="50" charset="0"/>
              </a:rPr>
              <a:t>sondige</a:t>
            </a:r>
            <a:r>
              <a:rPr lang="en-ZA" sz="4400" dirty="0">
                <a:solidFill>
                  <a:srgbClr val="FFC000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rgbClr val="FFC000"/>
                </a:solidFill>
                <a:latin typeface="Visby" pitchFamily="50" charset="0"/>
              </a:rPr>
              <a:t>natuur</a:t>
            </a:r>
            <a:r>
              <a:rPr lang="en-ZA" sz="4400" dirty="0">
                <a:solidFill>
                  <a:srgbClr val="FFC000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rgbClr val="FFC000"/>
                </a:solidFill>
                <a:latin typeface="Visby" pitchFamily="50" charset="0"/>
              </a:rPr>
              <a:t>begeer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.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Hierdie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twee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staan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lynreg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rgbClr val="FFC000"/>
                </a:solidFill>
                <a:latin typeface="Visby" pitchFamily="50" charset="0"/>
              </a:rPr>
              <a:t>teenoor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mekaar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,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en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daarom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kan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julle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nie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doen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wat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julle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graag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wil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nie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. </a:t>
            </a:r>
          </a:p>
          <a:p>
            <a:r>
              <a:rPr lang="en-ZA" sz="4400" baseline="30000" dirty="0">
                <a:solidFill>
                  <a:schemeClr val="bg1"/>
                </a:solidFill>
                <a:latin typeface="Visby" pitchFamily="50" charset="0"/>
              </a:rPr>
              <a:t>18 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Maar as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julle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julle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deur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die </a:t>
            </a:r>
            <a:r>
              <a:rPr lang="en-ZA" sz="4400" dirty="0">
                <a:solidFill>
                  <a:srgbClr val="FFC000"/>
                </a:solidFill>
                <a:latin typeface="Visby" pitchFamily="50" charset="0"/>
              </a:rPr>
              <a:t>Gees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laat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lei,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staan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julle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nie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meer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onder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die wet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nie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.</a:t>
            </a:r>
            <a:endParaRPr lang="en-US" sz="4400" dirty="0">
              <a:solidFill>
                <a:schemeClr val="bg1"/>
              </a:solidFill>
              <a:latin typeface="Visby" pitchFamily="50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7718499-C267-6E87-2AE8-52B906249232}"/>
              </a:ext>
            </a:extLst>
          </p:cNvPr>
          <p:cNvSpPr txBox="1">
            <a:spLocks/>
          </p:cNvSpPr>
          <p:nvPr/>
        </p:nvSpPr>
        <p:spPr>
          <a:xfrm>
            <a:off x="1043709" y="0"/>
            <a:ext cx="11086208" cy="8229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b="1" dirty="0" err="1">
                <a:solidFill>
                  <a:schemeClr val="bg1"/>
                </a:solidFill>
                <a:latin typeface="Visby" pitchFamily="50" charset="0"/>
                <a:ea typeface="+mn-ea"/>
                <a:cs typeface="+mn-cs"/>
              </a:rPr>
              <a:t>Galasiërs</a:t>
            </a:r>
            <a:r>
              <a:rPr lang="en-US" sz="4400" b="1" dirty="0">
                <a:solidFill>
                  <a:schemeClr val="bg1"/>
                </a:solidFill>
                <a:latin typeface="Visby" pitchFamily="50" charset="0"/>
                <a:ea typeface="+mn-ea"/>
                <a:cs typeface="+mn-cs"/>
              </a:rPr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3008592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9689214-95B6-5772-7BED-914CB7054E96}"/>
              </a:ext>
            </a:extLst>
          </p:cNvPr>
          <p:cNvSpPr txBox="1"/>
          <p:nvPr/>
        </p:nvSpPr>
        <p:spPr>
          <a:xfrm>
            <a:off x="2798617" y="1657927"/>
            <a:ext cx="9032009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6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50" charset="0"/>
                <a:cs typeface="Poppins" panose="00000500000000000000" pitchFamily="50" charset="0"/>
              </a:rPr>
              <a:t>HOE BLY EK VERVUL </a:t>
            </a:r>
          </a:p>
          <a:p>
            <a:pPr algn="ctr"/>
            <a:r>
              <a:rPr lang="nl-NL" sz="6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50" charset="0"/>
                <a:cs typeface="Poppins" panose="00000500000000000000" pitchFamily="50" charset="0"/>
              </a:rPr>
              <a:t>MET DIE HEILIGE GEES?</a:t>
            </a:r>
          </a:p>
          <a:p>
            <a:pPr algn="ctr"/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6000" b="1" dirty="0" err="1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Waar</a:t>
            </a:r>
            <a:r>
              <a:rPr lang="en-US" sz="60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die </a:t>
            </a:r>
            <a:r>
              <a:rPr lang="en-US" sz="6000" b="1" dirty="0" err="1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stroom</a:t>
            </a:r>
            <a:r>
              <a:rPr lang="en-US" sz="60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van die Gees </a:t>
            </a:r>
            <a:r>
              <a:rPr lang="en-US" sz="6000" b="1" dirty="0" err="1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lewe</a:t>
            </a:r>
            <a:r>
              <a:rPr lang="en-US" sz="60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bring  </a:t>
            </a:r>
          </a:p>
          <a:p>
            <a:pPr algn="r"/>
            <a:r>
              <a:rPr lang="en-US" sz="48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                              </a:t>
            </a:r>
            <a:r>
              <a:rPr lang="en-US" sz="4000" b="1" dirty="0" err="1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Esegiël</a:t>
            </a:r>
            <a:r>
              <a:rPr lang="en-US" sz="4000" b="1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47:9</a:t>
            </a:r>
          </a:p>
          <a:p>
            <a:pPr algn="r"/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08356A-D018-42F4-AD41-1A7F2085F63E}"/>
              </a:ext>
            </a:extLst>
          </p:cNvPr>
          <p:cNvSpPr txBox="1"/>
          <p:nvPr/>
        </p:nvSpPr>
        <p:spPr>
          <a:xfrm rot="16200000">
            <a:off x="-2722495" y="937416"/>
            <a:ext cx="85344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SESSIE 4 </a:t>
            </a:r>
            <a:endParaRPr lang="en-US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1181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27BB96-762D-9891-A822-97A21DB42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0CA71-8E3A-51B2-79FF-F826ACE440FB}"/>
              </a:ext>
            </a:extLst>
          </p:cNvPr>
          <p:cNvSpPr txBox="1">
            <a:spLocks/>
          </p:cNvSpPr>
          <p:nvPr/>
        </p:nvSpPr>
        <p:spPr>
          <a:xfrm>
            <a:off x="1162593" y="0"/>
            <a:ext cx="10881361" cy="16906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50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4.5 </a:t>
            </a:r>
            <a:r>
              <a:rPr lang="en-US" sz="50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Geesvervulde</a:t>
            </a:r>
            <a:r>
              <a:rPr lang="en-US" sz="50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Christene </a:t>
            </a:r>
          </a:p>
          <a:p>
            <a:pPr algn="l"/>
            <a:r>
              <a:rPr lang="en-US" sz="50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het steeds 3 </a:t>
            </a:r>
            <a:r>
              <a:rPr lang="en-US" sz="50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vyande</a:t>
            </a:r>
            <a:endParaRPr lang="en-US" sz="5000" b="1" dirty="0">
              <a:solidFill>
                <a:srgbClr val="FFC000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954F3A-B4E1-E6F7-FF28-2398EBB6C057}"/>
              </a:ext>
            </a:extLst>
          </p:cNvPr>
          <p:cNvSpPr txBox="1">
            <a:spLocks/>
          </p:cNvSpPr>
          <p:nvPr/>
        </p:nvSpPr>
        <p:spPr>
          <a:xfrm>
            <a:off x="1162593" y="1764542"/>
            <a:ext cx="11213338" cy="41260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b="1" dirty="0" err="1">
                <a:solidFill>
                  <a:srgbClr val="FFC000"/>
                </a:solidFill>
                <a:latin typeface="Visby" pitchFamily="50" charset="0"/>
              </a:rPr>
              <a:t>Sondige</a:t>
            </a:r>
            <a:r>
              <a:rPr lang="en-US" sz="4800" b="1" dirty="0">
                <a:solidFill>
                  <a:srgbClr val="FFC000"/>
                </a:solidFill>
                <a:latin typeface="Visby" pitchFamily="50" charset="0"/>
              </a:rPr>
              <a:t> </a:t>
            </a:r>
            <a:r>
              <a:rPr lang="en-US" sz="4800" b="1" dirty="0" err="1">
                <a:solidFill>
                  <a:srgbClr val="FFC000"/>
                </a:solidFill>
                <a:latin typeface="Visby" pitchFamily="50" charset="0"/>
              </a:rPr>
              <a:t>natuur</a:t>
            </a:r>
            <a:r>
              <a:rPr lang="en-US" sz="4800" b="1" dirty="0">
                <a:solidFill>
                  <a:srgbClr val="FFC000"/>
                </a:solidFill>
                <a:latin typeface="Visby" pitchFamily="50" charset="0"/>
              </a:rPr>
              <a:t>.</a:t>
            </a:r>
            <a:r>
              <a:rPr lang="en-US" sz="5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143000" lvl="1" indent="-685800" algn="l"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chemeClr val="bg1"/>
                </a:solidFill>
                <a:latin typeface="Visby" pitchFamily="50" charset="0"/>
              </a:rPr>
              <a:t>Selfsug</a:t>
            </a:r>
            <a:endParaRPr lang="en-US" sz="4000" dirty="0">
              <a:solidFill>
                <a:schemeClr val="bg1"/>
              </a:solidFill>
              <a:latin typeface="Visby" pitchFamily="50" charset="0"/>
            </a:endParaRPr>
          </a:p>
          <a:p>
            <a:pPr marL="1143000" lvl="1" indent="-685800" algn="l"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chemeClr val="bg1"/>
                </a:solidFill>
                <a:latin typeface="Visby" pitchFamily="50" charset="0"/>
              </a:rPr>
              <a:t>Stryd</a:t>
            </a:r>
            <a:r>
              <a:rPr lang="en-US" sz="4000" dirty="0">
                <a:solidFill>
                  <a:schemeClr val="bg1"/>
                </a:solidFill>
                <a:latin typeface="Visby" pitchFamily="50" charset="0"/>
              </a:rPr>
              <a:t> teen die Gees</a:t>
            </a:r>
          </a:p>
          <a:p>
            <a:pPr marL="1143000" lvl="1" indent="-685800" algn="l"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chemeClr val="bg1"/>
                </a:solidFill>
                <a:latin typeface="Visby" pitchFamily="50" charset="0"/>
              </a:rPr>
              <a:t>Kruisdraer</a:t>
            </a:r>
            <a:r>
              <a:rPr lang="en-US" sz="4000" dirty="0">
                <a:solidFill>
                  <a:schemeClr val="bg1"/>
                </a:solidFill>
                <a:latin typeface="Visby" pitchFamily="50" charset="0"/>
              </a:rPr>
              <a:t>. </a:t>
            </a:r>
            <a:r>
              <a:rPr lang="en-US" sz="4000" u="sng" dirty="0">
                <a:solidFill>
                  <a:schemeClr val="bg1"/>
                </a:solidFill>
                <a:latin typeface="Visby" pitchFamily="50" charset="0"/>
              </a:rPr>
              <a:t>Lukas 9:23</a:t>
            </a:r>
            <a:r>
              <a:rPr lang="en-US" sz="4000" dirty="0">
                <a:solidFill>
                  <a:schemeClr val="bg1"/>
                </a:solidFill>
                <a:latin typeface="Visby" pitchFamily="50" charset="0"/>
              </a:rPr>
              <a:t>, </a:t>
            </a:r>
            <a:r>
              <a:rPr lang="en-US" sz="4000" u="sng" dirty="0" err="1">
                <a:solidFill>
                  <a:schemeClr val="bg1"/>
                </a:solidFill>
                <a:latin typeface="Visby" pitchFamily="50" charset="0"/>
              </a:rPr>
              <a:t>Galasiërs</a:t>
            </a:r>
            <a:r>
              <a:rPr lang="en-US" sz="4000" u="sng" dirty="0">
                <a:solidFill>
                  <a:schemeClr val="bg1"/>
                </a:solidFill>
                <a:latin typeface="Visby" pitchFamily="50" charset="0"/>
              </a:rPr>
              <a:t> 5:24</a:t>
            </a:r>
          </a:p>
        </p:txBody>
      </p:sp>
    </p:spTree>
    <p:extLst>
      <p:ext uri="{BB962C8B-B14F-4D97-AF65-F5344CB8AC3E}">
        <p14:creationId xmlns:p14="http://schemas.microsoft.com/office/powerpoint/2010/main" val="24749772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CE0FA-D238-8A6F-33AA-65962FBEDC05}"/>
              </a:ext>
            </a:extLst>
          </p:cNvPr>
          <p:cNvSpPr txBox="1">
            <a:spLocks/>
          </p:cNvSpPr>
          <p:nvPr/>
        </p:nvSpPr>
        <p:spPr>
          <a:xfrm>
            <a:off x="1079466" y="604256"/>
            <a:ext cx="10881361" cy="9274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bg1"/>
                </a:solidFill>
                <a:latin typeface="Visby" pitchFamily="50" charset="0"/>
                <a:ea typeface="+mn-ea"/>
                <a:cs typeface="+mn-cs"/>
              </a:rPr>
              <a:t>Lukas 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91E74-9FAA-5F1A-9D12-E05B93CC26DC}"/>
              </a:ext>
            </a:extLst>
          </p:cNvPr>
          <p:cNvSpPr txBox="1">
            <a:spLocks/>
          </p:cNvSpPr>
          <p:nvPr/>
        </p:nvSpPr>
        <p:spPr>
          <a:xfrm>
            <a:off x="1162593" y="2050869"/>
            <a:ext cx="11213338" cy="41260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5CF1DC-416A-1CC7-183E-AE74CD4FDDA1}"/>
              </a:ext>
            </a:extLst>
          </p:cNvPr>
          <p:cNvSpPr txBox="1"/>
          <p:nvPr/>
        </p:nvSpPr>
        <p:spPr>
          <a:xfrm>
            <a:off x="1588655" y="1940032"/>
            <a:ext cx="10224654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4400" baseline="30000" dirty="0">
                <a:solidFill>
                  <a:schemeClr val="bg1"/>
                </a:solidFill>
                <a:latin typeface="Visby" pitchFamily="50" charset="0"/>
              </a:rPr>
              <a:t>23 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Toe het Hy vir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almal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gesê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: “As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iemand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agter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My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aan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wil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kom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,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moet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hy </a:t>
            </a:r>
            <a:r>
              <a:rPr lang="en-ZA" sz="4400" dirty="0" err="1">
                <a:solidFill>
                  <a:srgbClr val="FFC000"/>
                </a:solidFill>
                <a:latin typeface="Visby" pitchFamily="50" charset="0"/>
              </a:rPr>
              <a:t>homself</a:t>
            </a:r>
            <a:r>
              <a:rPr lang="en-ZA" sz="4400" dirty="0">
                <a:solidFill>
                  <a:srgbClr val="FFC000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rgbClr val="FFC000"/>
                </a:solidFill>
                <a:latin typeface="Visby" pitchFamily="50" charset="0"/>
              </a:rPr>
              <a:t>verloën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,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elke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dag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rgbClr val="FFC000"/>
                </a:solidFill>
                <a:latin typeface="Visby" pitchFamily="50" charset="0"/>
              </a:rPr>
              <a:t>sy</a:t>
            </a:r>
            <a:r>
              <a:rPr lang="en-ZA" sz="4400" dirty="0">
                <a:solidFill>
                  <a:srgbClr val="FFC000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rgbClr val="FFC000"/>
                </a:solidFill>
                <a:latin typeface="Visby" pitchFamily="50" charset="0"/>
              </a:rPr>
              <a:t>kruis</a:t>
            </a:r>
            <a:r>
              <a:rPr lang="en-ZA" sz="4400" dirty="0">
                <a:solidFill>
                  <a:srgbClr val="FFC000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rgbClr val="FFC000"/>
                </a:solidFill>
                <a:latin typeface="Visby" pitchFamily="50" charset="0"/>
              </a:rPr>
              <a:t>opneem</a:t>
            </a:r>
            <a:r>
              <a:rPr lang="en-ZA" sz="4400" dirty="0">
                <a:solidFill>
                  <a:srgbClr val="FFC000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rgbClr val="FFC000"/>
                </a:solidFill>
                <a:latin typeface="Visby" pitchFamily="50" charset="0"/>
              </a:rPr>
              <a:t>en</a:t>
            </a:r>
            <a:r>
              <a:rPr lang="en-ZA" sz="4400" dirty="0">
                <a:solidFill>
                  <a:srgbClr val="FFC000"/>
                </a:solidFill>
                <a:latin typeface="Visby" pitchFamily="50" charset="0"/>
              </a:rPr>
              <a:t> My </a:t>
            </a:r>
            <a:r>
              <a:rPr lang="en-ZA" sz="4400" dirty="0" err="1">
                <a:solidFill>
                  <a:srgbClr val="FFC000"/>
                </a:solidFill>
                <a:latin typeface="Visby" pitchFamily="50" charset="0"/>
              </a:rPr>
              <a:t>volg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.</a:t>
            </a:r>
            <a:endParaRPr lang="en-US" sz="4400" dirty="0">
              <a:solidFill>
                <a:schemeClr val="bg1"/>
              </a:solidFill>
              <a:latin typeface="Visby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5736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CE0FA-D238-8A6F-33AA-65962FBEDC05}"/>
              </a:ext>
            </a:extLst>
          </p:cNvPr>
          <p:cNvSpPr txBox="1">
            <a:spLocks/>
          </p:cNvSpPr>
          <p:nvPr/>
        </p:nvSpPr>
        <p:spPr>
          <a:xfrm>
            <a:off x="1162593" y="835232"/>
            <a:ext cx="10881361" cy="9274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 err="1">
                <a:solidFill>
                  <a:schemeClr val="bg1"/>
                </a:solidFill>
                <a:latin typeface="Visby" pitchFamily="50" charset="0"/>
                <a:ea typeface="+mn-ea"/>
                <a:cs typeface="+mn-cs"/>
              </a:rPr>
              <a:t>Galasiërs</a:t>
            </a:r>
            <a:r>
              <a:rPr lang="en-US" sz="4400" b="1" dirty="0">
                <a:solidFill>
                  <a:schemeClr val="bg1"/>
                </a:solidFill>
                <a:latin typeface="Visby" pitchFamily="50" charset="0"/>
                <a:ea typeface="+mn-ea"/>
                <a:cs typeface="+mn-cs"/>
              </a:rPr>
              <a:t> 5:24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91E74-9FAA-5F1A-9D12-E05B93CC26DC}"/>
              </a:ext>
            </a:extLst>
          </p:cNvPr>
          <p:cNvSpPr txBox="1">
            <a:spLocks/>
          </p:cNvSpPr>
          <p:nvPr/>
        </p:nvSpPr>
        <p:spPr>
          <a:xfrm>
            <a:off x="1162593" y="2050869"/>
            <a:ext cx="11213338" cy="41260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5CF1DC-416A-1CC7-183E-AE74CD4FDDA1}"/>
              </a:ext>
            </a:extLst>
          </p:cNvPr>
          <p:cNvSpPr txBox="1"/>
          <p:nvPr/>
        </p:nvSpPr>
        <p:spPr>
          <a:xfrm>
            <a:off x="1384133" y="1886462"/>
            <a:ext cx="10438280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6000" b="0" i="0" u="none" strike="noStrike" dirty="0">
                <a:solidFill>
                  <a:srgbClr val="121212"/>
                </a:solidFill>
                <a:effectLst/>
                <a:latin typeface="Inter"/>
              </a:rPr>
              <a:t> </a:t>
            </a:r>
            <a:r>
              <a:rPr lang="en-ZA" sz="4400" baseline="30000" dirty="0">
                <a:solidFill>
                  <a:schemeClr val="bg1"/>
                </a:solidFill>
                <a:latin typeface="Visby" pitchFamily="50" charset="0"/>
              </a:rPr>
              <a:t>24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Dié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wat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aan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Christus Jesus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behoort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, het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hulle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sondige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natuur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met </a:t>
            </a:r>
            <a:r>
              <a:rPr lang="en-ZA" sz="4400" dirty="0">
                <a:solidFill>
                  <a:srgbClr val="FFC000"/>
                </a:solidFill>
                <a:latin typeface="Visby" pitchFamily="50" charset="0"/>
              </a:rPr>
              <a:t>al </a:t>
            </a:r>
            <a:r>
              <a:rPr lang="en-ZA" sz="4400" dirty="0" err="1">
                <a:solidFill>
                  <a:srgbClr val="FFC000"/>
                </a:solidFill>
                <a:latin typeface="Visby" pitchFamily="50" charset="0"/>
              </a:rPr>
              <a:t>sy</a:t>
            </a:r>
            <a:r>
              <a:rPr lang="en-ZA" sz="4400" dirty="0">
                <a:solidFill>
                  <a:srgbClr val="FFC000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hartstogte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en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begeertes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rgbClr val="FFC000"/>
                </a:solidFill>
                <a:latin typeface="Visby" pitchFamily="50" charset="0"/>
              </a:rPr>
              <a:t>gekruisig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.</a:t>
            </a:r>
            <a:endParaRPr lang="en-US" sz="4400" dirty="0">
              <a:solidFill>
                <a:schemeClr val="bg1"/>
              </a:solidFill>
              <a:latin typeface="Visby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6777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01889D-D0C1-BA5C-7BFF-BF0E51A1FA40}"/>
              </a:ext>
            </a:extLst>
          </p:cNvPr>
          <p:cNvSpPr txBox="1">
            <a:spLocks/>
          </p:cNvSpPr>
          <p:nvPr/>
        </p:nvSpPr>
        <p:spPr>
          <a:xfrm>
            <a:off x="1829086" y="363825"/>
            <a:ext cx="9919568" cy="620323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6200" b="1" dirty="0" err="1">
                <a:solidFill>
                  <a:srgbClr val="FFC000"/>
                </a:solidFill>
                <a:latin typeface="Visby" pitchFamily="50" charset="0"/>
              </a:rPr>
              <a:t>Sondige</a:t>
            </a:r>
            <a:r>
              <a:rPr lang="en-US" sz="6200" b="1" dirty="0">
                <a:solidFill>
                  <a:srgbClr val="FFC000"/>
                </a:solidFill>
                <a:latin typeface="Visby" pitchFamily="50" charset="0"/>
              </a:rPr>
              <a:t> </a:t>
            </a:r>
            <a:r>
              <a:rPr lang="en-US" sz="6200" b="1" dirty="0" err="1">
                <a:solidFill>
                  <a:srgbClr val="FFC000"/>
                </a:solidFill>
                <a:latin typeface="Visby" pitchFamily="50" charset="0"/>
              </a:rPr>
              <a:t>wêreld</a:t>
            </a:r>
            <a:r>
              <a:rPr lang="en-US" sz="6200" b="1" dirty="0">
                <a:solidFill>
                  <a:srgbClr val="FFC000"/>
                </a:solidFill>
                <a:latin typeface="Visby" pitchFamily="50" charset="0"/>
              </a:rPr>
              <a:t>.</a:t>
            </a:r>
            <a:r>
              <a:rPr lang="en-US" sz="6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200" u="sng" dirty="0">
                <a:solidFill>
                  <a:schemeClr val="bg1"/>
                </a:solidFill>
                <a:latin typeface="Visby" pitchFamily="50" charset="0"/>
              </a:rPr>
              <a:t>Jakobus 4:4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endParaRPr lang="en-US" sz="4800" u="sng" dirty="0">
              <a:solidFill>
                <a:schemeClr val="bg1"/>
              </a:solidFill>
              <a:latin typeface="Visby" pitchFamily="50" charset="0"/>
            </a:endParaRPr>
          </a:p>
          <a:p>
            <a:pPr algn="l">
              <a:lnSpc>
                <a:spcPct val="120000"/>
              </a:lnSpc>
            </a:pPr>
            <a:r>
              <a:rPr lang="en-ZA" sz="4700" baseline="30000" dirty="0">
                <a:solidFill>
                  <a:schemeClr val="bg1"/>
                </a:solidFill>
                <a:latin typeface="Visby" pitchFamily="50" charset="0"/>
              </a:rPr>
              <a:t>4</a:t>
            </a:r>
            <a:r>
              <a:rPr lang="en-ZA" sz="6400" baseline="300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700" dirty="0">
                <a:solidFill>
                  <a:schemeClr val="bg1"/>
                </a:solidFill>
                <a:latin typeface="Visby" pitchFamily="50" charset="0"/>
              </a:rPr>
              <a:t>Weet </a:t>
            </a:r>
            <a:r>
              <a:rPr lang="en-ZA" sz="4700" dirty="0" err="1">
                <a:solidFill>
                  <a:schemeClr val="bg1"/>
                </a:solidFill>
                <a:latin typeface="Visby" pitchFamily="50" charset="0"/>
              </a:rPr>
              <a:t>julle</a:t>
            </a:r>
            <a:r>
              <a:rPr lang="en-ZA" sz="47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700" dirty="0" err="1">
                <a:solidFill>
                  <a:schemeClr val="bg1"/>
                </a:solidFill>
                <a:latin typeface="Visby" pitchFamily="50" charset="0"/>
              </a:rPr>
              <a:t>nie</a:t>
            </a:r>
            <a:r>
              <a:rPr lang="en-ZA" sz="4700" dirty="0">
                <a:solidFill>
                  <a:schemeClr val="bg1"/>
                </a:solidFill>
                <a:latin typeface="Visby" pitchFamily="50" charset="0"/>
              </a:rPr>
              <a:t>, </a:t>
            </a:r>
            <a:r>
              <a:rPr lang="en-ZA" sz="4700" dirty="0" err="1">
                <a:solidFill>
                  <a:schemeClr val="bg1"/>
                </a:solidFill>
                <a:latin typeface="Visby" pitchFamily="50" charset="0"/>
              </a:rPr>
              <a:t>julle</a:t>
            </a:r>
            <a:r>
              <a:rPr lang="en-ZA" sz="47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700" dirty="0" err="1">
                <a:solidFill>
                  <a:schemeClr val="bg1"/>
                </a:solidFill>
                <a:latin typeface="Visby" pitchFamily="50" charset="0"/>
              </a:rPr>
              <a:t>ontroues</a:t>
            </a:r>
            <a:r>
              <a:rPr lang="en-ZA" sz="4700" dirty="0">
                <a:solidFill>
                  <a:schemeClr val="bg1"/>
                </a:solidFill>
                <a:latin typeface="Visby" pitchFamily="50" charset="0"/>
              </a:rPr>
              <a:t>, </a:t>
            </a:r>
            <a:r>
              <a:rPr lang="en-ZA" sz="4700" dirty="0" err="1">
                <a:solidFill>
                  <a:schemeClr val="bg1"/>
                </a:solidFill>
                <a:latin typeface="Visby" pitchFamily="50" charset="0"/>
              </a:rPr>
              <a:t>dat</a:t>
            </a:r>
            <a:r>
              <a:rPr lang="en-ZA" sz="47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700" dirty="0" err="1">
                <a:solidFill>
                  <a:srgbClr val="FFC000"/>
                </a:solidFill>
                <a:latin typeface="Visby" pitchFamily="50" charset="0"/>
              </a:rPr>
              <a:t>vriendskap</a:t>
            </a:r>
            <a:r>
              <a:rPr lang="en-ZA" sz="4700" dirty="0">
                <a:solidFill>
                  <a:schemeClr val="bg1"/>
                </a:solidFill>
                <a:latin typeface="Visby" pitchFamily="50" charset="0"/>
              </a:rPr>
              <a:t> met die </a:t>
            </a:r>
            <a:r>
              <a:rPr lang="en-ZA" sz="4700" dirty="0" err="1">
                <a:solidFill>
                  <a:schemeClr val="bg1"/>
                </a:solidFill>
                <a:latin typeface="Visby" pitchFamily="50" charset="0"/>
              </a:rPr>
              <a:t>wêreld</a:t>
            </a:r>
            <a:r>
              <a:rPr lang="en-ZA" sz="47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700" dirty="0" err="1">
                <a:solidFill>
                  <a:srgbClr val="FFC000"/>
                </a:solidFill>
                <a:latin typeface="Visby" pitchFamily="50" charset="0"/>
              </a:rPr>
              <a:t>vyandskap</a:t>
            </a:r>
            <a:r>
              <a:rPr lang="en-ZA" sz="4700" dirty="0">
                <a:solidFill>
                  <a:schemeClr val="bg1"/>
                </a:solidFill>
                <a:latin typeface="Visby" pitchFamily="50" charset="0"/>
              </a:rPr>
              <a:t> teen God is </a:t>
            </a:r>
            <a:r>
              <a:rPr lang="en-ZA" sz="4700" dirty="0" err="1">
                <a:solidFill>
                  <a:schemeClr val="bg1"/>
                </a:solidFill>
                <a:latin typeface="Visby" pitchFamily="50" charset="0"/>
              </a:rPr>
              <a:t>nie</a:t>
            </a:r>
            <a:r>
              <a:rPr lang="en-ZA" sz="4700" dirty="0">
                <a:solidFill>
                  <a:schemeClr val="bg1"/>
                </a:solidFill>
                <a:latin typeface="Visby" pitchFamily="50" charset="0"/>
              </a:rPr>
              <a:t>? </a:t>
            </a:r>
          </a:p>
          <a:p>
            <a:pPr algn="l">
              <a:lnSpc>
                <a:spcPct val="120000"/>
              </a:lnSpc>
            </a:pPr>
            <a:r>
              <a:rPr lang="en-ZA" sz="4700" dirty="0">
                <a:solidFill>
                  <a:schemeClr val="bg1"/>
                </a:solidFill>
                <a:latin typeface="Visby" pitchFamily="50" charset="0"/>
              </a:rPr>
              <a:t>Wie 'n </a:t>
            </a:r>
            <a:r>
              <a:rPr lang="en-ZA" sz="4700" dirty="0" err="1">
                <a:solidFill>
                  <a:schemeClr val="bg1"/>
                </a:solidFill>
                <a:latin typeface="Visby" pitchFamily="50" charset="0"/>
              </a:rPr>
              <a:t>vriend</a:t>
            </a:r>
            <a:r>
              <a:rPr lang="en-ZA" sz="4700" dirty="0">
                <a:solidFill>
                  <a:schemeClr val="bg1"/>
                </a:solidFill>
                <a:latin typeface="Visby" pitchFamily="50" charset="0"/>
              </a:rPr>
              <a:t> van die </a:t>
            </a:r>
            <a:r>
              <a:rPr lang="en-ZA" sz="4700" dirty="0" err="1">
                <a:solidFill>
                  <a:srgbClr val="FFC000"/>
                </a:solidFill>
                <a:latin typeface="Visby" pitchFamily="50" charset="0"/>
              </a:rPr>
              <a:t>wêreld</a:t>
            </a:r>
            <a:r>
              <a:rPr lang="en-ZA" sz="47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700" dirty="0" err="1">
                <a:solidFill>
                  <a:schemeClr val="bg1"/>
                </a:solidFill>
                <a:latin typeface="Visby" pitchFamily="50" charset="0"/>
              </a:rPr>
              <a:t>wil</a:t>
            </a:r>
            <a:r>
              <a:rPr lang="en-ZA" sz="4700" dirty="0">
                <a:solidFill>
                  <a:schemeClr val="bg1"/>
                </a:solidFill>
                <a:latin typeface="Visby" pitchFamily="50" charset="0"/>
              </a:rPr>
              <a:t> wees, </a:t>
            </a:r>
            <a:r>
              <a:rPr lang="en-ZA" sz="4700" dirty="0" err="1">
                <a:solidFill>
                  <a:schemeClr val="bg1"/>
                </a:solidFill>
                <a:latin typeface="Visby" pitchFamily="50" charset="0"/>
              </a:rPr>
              <a:t>wys</a:t>
            </a:r>
            <a:r>
              <a:rPr lang="en-ZA" sz="47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700" dirty="0" err="1">
                <a:solidFill>
                  <a:schemeClr val="bg1"/>
                </a:solidFill>
                <a:latin typeface="Visby" pitchFamily="50" charset="0"/>
              </a:rPr>
              <a:t>daarmee</a:t>
            </a:r>
            <a:r>
              <a:rPr lang="en-ZA" sz="47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700" dirty="0" err="1">
                <a:solidFill>
                  <a:schemeClr val="bg1"/>
                </a:solidFill>
                <a:latin typeface="Visby" pitchFamily="50" charset="0"/>
              </a:rPr>
              <a:t>dat</a:t>
            </a:r>
            <a:r>
              <a:rPr lang="en-ZA" sz="4700" dirty="0">
                <a:solidFill>
                  <a:schemeClr val="bg1"/>
                </a:solidFill>
                <a:latin typeface="Visby" pitchFamily="50" charset="0"/>
              </a:rPr>
              <a:t> hy ‘n </a:t>
            </a:r>
          </a:p>
          <a:p>
            <a:pPr algn="l">
              <a:lnSpc>
                <a:spcPct val="120000"/>
              </a:lnSpc>
            </a:pPr>
            <a:r>
              <a:rPr lang="en-ZA" sz="4700" dirty="0" err="1">
                <a:solidFill>
                  <a:schemeClr val="bg1"/>
                </a:solidFill>
                <a:latin typeface="Visby" pitchFamily="50" charset="0"/>
              </a:rPr>
              <a:t>vyand</a:t>
            </a:r>
            <a:r>
              <a:rPr lang="en-ZA" sz="4700" dirty="0">
                <a:solidFill>
                  <a:schemeClr val="bg1"/>
                </a:solidFill>
                <a:latin typeface="Visby" pitchFamily="50" charset="0"/>
              </a:rPr>
              <a:t> van </a:t>
            </a:r>
            <a:r>
              <a:rPr lang="en-ZA" sz="4700" dirty="0">
                <a:solidFill>
                  <a:srgbClr val="FFC000"/>
                </a:solidFill>
                <a:latin typeface="Visby" pitchFamily="50" charset="0"/>
              </a:rPr>
              <a:t>God</a:t>
            </a:r>
            <a:r>
              <a:rPr lang="en-ZA" sz="4700" dirty="0">
                <a:solidFill>
                  <a:schemeClr val="bg1"/>
                </a:solidFill>
                <a:latin typeface="Visby" pitchFamily="50" charset="0"/>
              </a:rPr>
              <a:t> is. </a:t>
            </a:r>
            <a:endParaRPr lang="en-US" sz="4700" dirty="0">
              <a:solidFill>
                <a:schemeClr val="bg1"/>
              </a:solidFill>
              <a:latin typeface="Visby" pitchFamily="50" charset="0"/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endParaRPr lang="en-US" sz="4800" u="sng" dirty="0">
              <a:solidFill>
                <a:schemeClr val="bg1"/>
              </a:solidFill>
              <a:latin typeface="Visby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0907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D1A404-D5B5-917B-25DF-B95C9FD60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36BADC-E8BA-D558-174A-92EA91F36667}"/>
              </a:ext>
            </a:extLst>
          </p:cNvPr>
          <p:cNvSpPr txBox="1">
            <a:spLocks/>
          </p:cNvSpPr>
          <p:nvPr/>
        </p:nvSpPr>
        <p:spPr>
          <a:xfrm>
            <a:off x="1625887" y="446953"/>
            <a:ext cx="991956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b="1" dirty="0" err="1">
                <a:solidFill>
                  <a:srgbClr val="FFC000"/>
                </a:solidFill>
                <a:latin typeface="Visby" pitchFamily="50" charset="0"/>
              </a:rPr>
              <a:t>Sondige</a:t>
            </a:r>
            <a:r>
              <a:rPr lang="en-US" sz="4800" b="1" dirty="0">
                <a:solidFill>
                  <a:srgbClr val="FFC000"/>
                </a:solidFill>
                <a:latin typeface="Visby" pitchFamily="50" charset="0"/>
              </a:rPr>
              <a:t> </a:t>
            </a:r>
            <a:r>
              <a:rPr lang="en-US" sz="4800" b="1" dirty="0" err="1">
                <a:solidFill>
                  <a:srgbClr val="FFC000"/>
                </a:solidFill>
                <a:latin typeface="Visby" pitchFamily="50" charset="0"/>
              </a:rPr>
              <a:t>wêreld</a:t>
            </a:r>
            <a:r>
              <a:rPr lang="en-US" sz="4800" b="1" dirty="0">
                <a:solidFill>
                  <a:srgbClr val="FFC000"/>
                </a:solidFill>
                <a:latin typeface="Visby" pitchFamily="50" charset="0"/>
              </a:rPr>
              <a:t>.</a:t>
            </a:r>
            <a:r>
              <a:rPr lang="en-US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u="sng" dirty="0">
                <a:solidFill>
                  <a:schemeClr val="bg1"/>
                </a:solidFill>
                <a:latin typeface="Visby" pitchFamily="50" charset="0"/>
              </a:rPr>
              <a:t>Jakobus 4:4</a:t>
            </a:r>
          </a:p>
          <a:p>
            <a:pPr marL="1314450" lvl="1" indent="-857250" algn="l"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chemeClr val="bg1"/>
                </a:solidFill>
                <a:latin typeface="Visby" pitchFamily="50" charset="0"/>
              </a:rPr>
              <a:t>Onkruid</a:t>
            </a:r>
            <a:r>
              <a:rPr lang="en-US" sz="4000" dirty="0">
                <a:solidFill>
                  <a:schemeClr val="bg1"/>
                </a:solidFill>
                <a:latin typeface="Visby" pitchFamily="50" charset="0"/>
              </a:rPr>
              <a:t>. </a:t>
            </a:r>
            <a:r>
              <a:rPr lang="en-US" sz="4000" u="sng" dirty="0">
                <a:solidFill>
                  <a:schemeClr val="bg1"/>
                </a:solidFill>
                <a:latin typeface="Visby" pitchFamily="50" charset="0"/>
              </a:rPr>
              <a:t>Markus 4:19</a:t>
            </a:r>
          </a:p>
        </p:txBody>
      </p:sp>
    </p:spTree>
    <p:extLst>
      <p:ext uri="{BB962C8B-B14F-4D97-AF65-F5344CB8AC3E}">
        <p14:creationId xmlns:p14="http://schemas.microsoft.com/office/powerpoint/2010/main" val="37002187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ED83C-09D1-D81E-4886-E72500870E6C}"/>
              </a:ext>
            </a:extLst>
          </p:cNvPr>
          <p:cNvSpPr txBox="1">
            <a:spLocks/>
          </p:cNvSpPr>
          <p:nvPr/>
        </p:nvSpPr>
        <p:spPr>
          <a:xfrm>
            <a:off x="1110342" y="117567"/>
            <a:ext cx="10959738" cy="95358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bg1"/>
                </a:solidFill>
                <a:latin typeface="Visby" pitchFamily="50" charset="0"/>
                <a:ea typeface="+mn-ea"/>
                <a:cs typeface="+mn-cs"/>
              </a:rPr>
              <a:t>Markus 4:19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01889D-D0C1-BA5C-7BFF-BF0E51A1FA40}"/>
              </a:ext>
            </a:extLst>
          </p:cNvPr>
          <p:cNvSpPr txBox="1">
            <a:spLocks/>
          </p:cNvSpPr>
          <p:nvPr/>
        </p:nvSpPr>
        <p:spPr>
          <a:xfrm>
            <a:off x="1579705" y="2506662"/>
            <a:ext cx="1095973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908009-2C21-D8D6-CBB5-1CA077117BC3}"/>
              </a:ext>
            </a:extLst>
          </p:cNvPr>
          <p:cNvSpPr txBox="1"/>
          <p:nvPr/>
        </p:nvSpPr>
        <p:spPr>
          <a:xfrm>
            <a:off x="1366982" y="1201783"/>
            <a:ext cx="10418618" cy="372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6000" b="0" i="0" u="none" strike="noStrike" dirty="0">
                <a:solidFill>
                  <a:srgbClr val="121212"/>
                </a:solidFill>
                <a:effectLst/>
                <a:latin typeface="Inter"/>
              </a:rPr>
              <a:t> </a:t>
            </a:r>
            <a:r>
              <a:rPr lang="en-ZA" sz="4400" baseline="30000" dirty="0">
                <a:solidFill>
                  <a:schemeClr val="bg1"/>
                </a:solidFill>
                <a:latin typeface="Visby" pitchFamily="50" charset="0"/>
              </a:rPr>
              <a:t>19 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maar die </a:t>
            </a:r>
            <a:r>
              <a:rPr lang="en-ZA" sz="4400" dirty="0">
                <a:solidFill>
                  <a:srgbClr val="FFC000"/>
                </a:solidFill>
                <a:latin typeface="Visby" pitchFamily="50" charset="0"/>
              </a:rPr>
              <a:t>sorge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van die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lewe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en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die </a:t>
            </a:r>
            <a:r>
              <a:rPr lang="en-ZA" sz="4400" dirty="0" err="1">
                <a:solidFill>
                  <a:srgbClr val="FFC000"/>
                </a:solidFill>
                <a:latin typeface="Visby" pitchFamily="50" charset="0"/>
              </a:rPr>
              <a:t>verleiding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van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rykdom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en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die </a:t>
            </a:r>
            <a:r>
              <a:rPr lang="en-ZA" sz="4400" dirty="0" err="1">
                <a:solidFill>
                  <a:srgbClr val="FFC000"/>
                </a:solidFill>
                <a:latin typeface="Visby" pitchFamily="50" charset="0"/>
              </a:rPr>
              <a:t>begeertes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na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allerhande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ander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dinge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kom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op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en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verstik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die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woord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,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en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dit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bly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</a:p>
          <a:p>
            <a:r>
              <a:rPr lang="en-ZA" sz="4400" dirty="0">
                <a:solidFill>
                  <a:srgbClr val="FFC000"/>
                </a:solidFill>
                <a:latin typeface="Visby" pitchFamily="50" charset="0"/>
              </a:rPr>
              <a:t>sonder </a:t>
            </a:r>
            <a:r>
              <a:rPr lang="en-ZA" sz="4400" dirty="0" err="1">
                <a:solidFill>
                  <a:srgbClr val="FFC000"/>
                </a:solidFill>
                <a:latin typeface="Visby" pitchFamily="50" charset="0"/>
              </a:rPr>
              <a:t>vrug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.</a:t>
            </a:r>
            <a:endParaRPr lang="en-US" sz="4400" dirty="0">
              <a:solidFill>
                <a:schemeClr val="bg1"/>
              </a:solidFill>
              <a:latin typeface="Visby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280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688765-5F5B-AA6F-4E59-F81C5291CD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129B6D-6EBF-881D-CED0-2870778EC9A9}"/>
              </a:ext>
            </a:extLst>
          </p:cNvPr>
          <p:cNvSpPr txBox="1">
            <a:spLocks/>
          </p:cNvSpPr>
          <p:nvPr/>
        </p:nvSpPr>
        <p:spPr>
          <a:xfrm>
            <a:off x="1625886" y="446952"/>
            <a:ext cx="10372149" cy="6258647"/>
          </a:xfrm>
          <a:prstGeom prst="rect">
            <a:avLst/>
          </a:prstGeom>
          <a:solidFill>
            <a:srgbClr val="1F3A6F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b="1" dirty="0" err="1">
                <a:solidFill>
                  <a:srgbClr val="FFC000"/>
                </a:solidFill>
                <a:latin typeface="Visby" pitchFamily="50" charset="0"/>
              </a:rPr>
              <a:t>Sondige</a:t>
            </a:r>
            <a:r>
              <a:rPr lang="en-US" sz="4800" b="1" dirty="0">
                <a:solidFill>
                  <a:srgbClr val="FFC000"/>
                </a:solidFill>
                <a:latin typeface="Visby" pitchFamily="50" charset="0"/>
              </a:rPr>
              <a:t> </a:t>
            </a:r>
            <a:r>
              <a:rPr lang="en-US" sz="4800" b="1" dirty="0" err="1">
                <a:solidFill>
                  <a:srgbClr val="FFC000"/>
                </a:solidFill>
                <a:latin typeface="Visby" pitchFamily="50" charset="0"/>
              </a:rPr>
              <a:t>wêreld</a:t>
            </a:r>
            <a:r>
              <a:rPr lang="en-US" sz="4800" b="1" dirty="0">
                <a:solidFill>
                  <a:srgbClr val="FFC000"/>
                </a:solidFill>
                <a:latin typeface="Visby" pitchFamily="50" charset="0"/>
              </a:rPr>
              <a:t>.</a:t>
            </a:r>
            <a:r>
              <a:rPr lang="en-US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u="sng" dirty="0">
                <a:solidFill>
                  <a:schemeClr val="bg1"/>
                </a:solidFill>
                <a:latin typeface="Visby" pitchFamily="50" charset="0"/>
              </a:rPr>
              <a:t>Jakobus 4:4</a:t>
            </a:r>
          </a:p>
          <a:p>
            <a:pPr marL="1314450" lvl="1" indent="-857250" algn="l"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chemeClr val="bg1"/>
                </a:solidFill>
                <a:latin typeface="Visby" pitchFamily="50" charset="0"/>
              </a:rPr>
              <a:t>Onkruid</a:t>
            </a:r>
            <a:r>
              <a:rPr lang="en-US" sz="4000" dirty="0">
                <a:solidFill>
                  <a:schemeClr val="bg1"/>
                </a:solidFill>
                <a:latin typeface="Visby" pitchFamily="50" charset="0"/>
              </a:rPr>
              <a:t>. </a:t>
            </a:r>
            <a:r>
              <a:rPr lang="en-US" sz="4000" u="sng" dirty="0">
                <a:solidFill>
                  <a:schemeClr val="bg1"/>
                </a:solidFill>
                <a:latin typeface="Visby" pitchFamily="50" charset="0"/>
              </a:rPr>
              <a:t>Mark. 4:19</a:t>
            </a:r>
          </a:p>
          <a:p>
            <a:pPr marL="1314450" lvl="1" indent="-857250" algn="l"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chemeClr val="bg1"/>
                </a:solidFill>
                <a:latin typeface="Visby" pitchFamily="50" charset="0"/>
              </a:rPr>
              <a:t>Verlore</a:t>
            </a:r>
            <a:r>
              <a:rPr lang="en-US" sz="40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Visby" pitchFamily="50" charset="0"/>
              </a:rPr>
              <a:t>seun</a:t>
            </a:r>
            <a:r>
              <a:rPr lang="en-US" sz="4000" dirty="0">
                <a:solidFill>
                  <a:schemeClr val="bg1"/>
                </a:solidFill>
                <a:latin typeface="Visby" pitchFamily="50" charset="0"/>
              </a:rPr>
              <a:t>. Luk15</a:t>
            </a:r>
          </a:p>
          <a:p>
            <a:pPr marL="1314450" lvl="1" indent="-857250" algn="l">
              <a:buFont typeface="Arial" panose="020B0604020202020204" pitchFamily="34" charset="0"/>
              <a:buChar char="•"/>
            </a:pPr>
            <a:endParaRPr lang="en-US" sz="3600" dirty="0">
              <a:solidFill>
                <a:schemeClr val="bg1"/>
              </a:solidFill>
              <a:latin typeface="Visby" pitchFamily="50" charset="0"/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b="1" dirty="0">
                <a:solidFill>
                  <a:srgbClr val="FFC000"/>
                </a:solidFill>
                <a:latin typeface="Visby" pitchFamily="50" charset="0"/>
              </a:rPr>
              <a:t>Die </a:t>
            </a:r>
            <a:r>
              <a:rPr lang="en-US" sz="4800" b="1" dirty="0" err="1">
                <a:solidFill>
                  <a:srgbClr val="FFC000"/>
                </a:solidFill>
                <a:latin typeface="Visby" pitchFamily="50" charset="0"/>
              </a:rPr>
              <a:t>duiwel</a:t>
            </a:r>
            <a:r>
              <a:rPr lang="en-US" sz="4800" b="1" dirty="0">
                <a:solidFill>
                  <a:srgbClr val="FFC000"/>
                </a:solidFill>
                <a:latin typeface="Visby" pitchFamily="50" charset="0"/>
              </a:rPr>
              <a:t>. </a:t>
            </a:r>
            <a:r>
              <a:rPr lang="en-US" sz="4400" u="sng" dirty="0">
                <a:solidFill>
                  <a:schemeClr val="bg1"/>
                </a:solidFill>
                <a:latin typeface="Visby" pitchFamily="50" charset="0"/>
              </a:rPr>
              <a:t>1 Petrus 5:8</a:t>
            </a:r>
          </a:p>
          <a:p>
            <a:pPr algn="l"/>
            <a:r>
              <a:rPr lang="en-ZA" sz="4400" baseline="30000" dirty="0">
                <a:solidFill>
                  <a:schemeClr val="bg1"/>
                </a:solidFill>
                <a:latin typeface="Visby" pitchFamily="50" charset="0"/>
              </a:rPr>
              <a:t>8 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Wees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nugter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, wees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wakker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! Julle </a:t>
            </a:r>
            <a:r>
              <a:rPr lang="en-ZA" sz="4400" dirty="0" err="1">
                <a:solidFill>
                  <a:srgbClr val="FFC000"/>
                </a:solidFill>
                <a:latin typeface="Visby" pitchFamily="50" charset="0"/>
              </a:rPr>
              <a:t>vyand</a:t>
            </a:r>
            <a:r>
              <a:rPr lang="en-ZA" sz="4400" dirty="0">
                <a:solidFill>
                  <a:srgbClr val="FFC000"/>
                </a:solidFill>
                <a:latin typeface="Visby" pitchFamily="50" charset="0"/>
              </a:rPr>
              <a:t>, die </a:t>
            </a:r>
            <a:r>
              <a:rPr lang="en-ZA" sz="4400" dirty="0" err="1">
                <a:solidFill>
                  <a:srgbClr val="FFC000"/>
                </a:solidFill>
                <a:latin typeface="Visby" pitchFamily="50" charset="0"/>
              </a:rPr>
              <a:t>duiwel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, loop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rond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soos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'n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brullende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leeu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, op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soek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na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iemand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om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te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400" dirty="0" err="1">
                <a:solidFill>
                  <a:schemeClr val="bg1"/>
                </a:solidFill>
                <a:latin typeface="Visby" pitchFamily="50" charset="0"/>
              </a:rPr>
              <a:t>verslind</a:t>
            </a:r>
            <a:r>
              <a:rPr lang="en-ZA" sz="4400" dirty="0">
                <a:solidFill>
                  <a:schemeClr val="bg1"/>
                </a:solidFill>
                <a:latin typeface="Visby" pitchFamily="50" charset="0"/>
              </a:rPr>
              <a:t>.</a:t>
            </a:r>
            <a:endParaRPr lang="en-US" sz="4400" dirty="0">
              <a:solidFill>
                <a:schemeClr val="bg1"/>
              </a:solidFill>
              <a:latin typeface="Visby" pitchFamily="50" charset="0"/>
            </a:endParaRPr>
          </a:p>
          <a:p>
            <a:pPr marL="1314450" lvl="1" indent="-857250" algn="l">
              <a:buFont typeface="Arial" panose="020B0604020202020204" pitchFamily="34" charset="0"/>
              <a:buChar char="•"/>
            </a:pPr>
            <a:endParaRPr lang="en-US" sz="4000" dirty="0">
              <a:solidFill>
                <a:schemeClr val="bg1"/>
              </a:solidFill>
              <a:latin typeface="Visby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05809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55C2D4-7747-B2AA-504F-002978CDB7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A54FBF-6689-2D82-984D-06D0D81B6728}"/>
              </a:ext>
            </a:extLst>
          </p:cNvPr>
          <p:cNvSpPr txBox="1">
            <a:spLocks/>
          </p:cNvSpPr>
          <p:nvPr/>
        </p:nvSpPr>
        <p:spPr>
          <a:xfrm>
            <a:off x="1681126" y="262071"/>
            <a:ext cx="10125892" cy="6333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b="1" dirty="0">
                <a:solidFill>
                  <a:srgbClr val="FFC000"/>
                </a:solidFill>
                <a:latin typeface="Visby" pitchFamily="50" charset="0"/>
              </a:rPr>
              <a:t>Die </a:t>
            </a:r>
            <a:r>
              <a:rPr lang="en-US" sz="4800" b="1" dirty="0" err="1">
                <a:solidFill>
                  <a:srgbClr val="FFC000"/>
                </a:solidFill>
                <a:latin typeface="Visby" pitchFamily="50" charset="0"/>
              </a:rPr>
              <a:t>duiwel</a:t>
            </a:r>
            <a:r>
              <a:rPr lang="en-US" sz="4800" b="1" dirty="0">
                <a:solidFill>
                  <a:srgbClr val="FFC000"/>
                </a:solidFill>
                <a:latin typeface="Visby" pitchFamily="50" charset="0"/>
              </a:rPr>
              <a:t>. </a:t>
            </a:r>
            <a:endParaRPr lang="en-US" sz="5300" dirty="0">
              <a:solidFill>
                <a:schemeClr val="bg1"/>
              </a:solidFill>
              <a:latin typeface="Visby" pitchFamily="50" charset="0"/>
            </a:endParaRPr>
          </a:p>
          <a:p>
            <a:pPr marL="1314450" lvl="1" indent="-857250" algn="l"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chemeClr val="bg1"/>
                </a:solidFill>
                <a:latin typeface="Visby" pitchFamily="50" charset="0"/>
              </a:rPr>
              <a:t>Brullende</a:t>
            </a:r>
            <a:r>
              <a:rPr lang="en-US" sz="40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Visby" pitchFamily="50" charset="0"/>
              </a:rPr>
              <a:t>leeu</a:t>
            </a:r>
            <a:endParaRPr lang="en-US" sz="4000" dirty="0">
              <a:solidFill>
                <a:schemeClr val="bg1"/>
              </a:solidFill>
              <a:latin typeface="Visby" pitchFamily="50" charset="0"/>
            </a:endParaRPr>
          </a:p>
          <a:p>
            <a:pPr marL="1314450" lvl="1" indent="-85725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bg1"/>
                </a:solidFill>
                <a:latin typeface="Visby" pitchFamily="50" charset="0"/>
              </a:rPr>
              <a:t>Bose </a:t>
            </a:r>
            <a:r>
              <a:rPr lang="en-US" sz="4000" dirty="0" err="1">
                <a:solidFill>
                  <a:schemeClr val="bg1"/>
                </a:solidFill>
                <a:latin typeface="Visby" pitchFamily="50" charset="0"/>
              </a:rPr>
              <a:t>magte</a:t>
            </a:r>
            <a:r>
              <a:rPr lang="en-US" sz="4000" dirty="0">
                <a:solidFill>
                  <a:schemeClr val="bg1"/>
                </a:solidFill>
                <a:latin typeface="Visby" pitchFamily="50" charset="0"/>
              </a:rPr>
              <a:t>. </a:t>
            </a:r>
            <a:r>
              <a:rPr lang="en-US" sz="4000" u="sng" dirty="0" err="1">
                <a:solidFill>
                  <a:schemeClr val="bg1"/>
                </a:solidFill>
                <a:latin typeface="Visby" pitchFamily="50" charset="0"/>
              </a:rPr>
              <a:t>Effesiërs</a:t>
            </a:r>
            <a:r>
              <a:rPr lang="en-US" sz="4000" u="sng" dirty="0">
                <a:solidFill>
                  <a:schemeClr val="bg1"/>
                </a:solidFill>
                <a:latin typeface="Visby" pitchFamily="50" charset="0"/>
              </a:rPr>
              <a:t> 6:12</a:t>
            </a:r>
          </a:p>
          <a:p>
            <a:pPr lvl="1" algn="l"/>
            <a:endParaRPr lang="en-ZA" sz="4000" dirty="0">
              <a:solidFill>
                <a:schemeClr val="bg1"/>
              </a:solidFill>
              <a:latin typeface="Visby" pitchFamily="50" charset="0"/>
            </a:endParaRPr>
          </a:p>
          <a:p>
            <a:pPr lvl="1" algn="l"/>
            <a:r>
              <a:rPr lang="en-ZA" sz="4000" baseline="30000" dirty="0">
                <a:solidFill>
                  <a:schemeClr val="bg1"/>
                </a:solidFill>
                <a:latin typeface="Visby" pitchFamily="50" charset="0"/>
              </a:rPr>
              <a:t>12 </a:t>
            </a:r>
            <a:r>
              <a:rPr lang="en-ZA" sz="4000" dirty="0">
                <a:solidFill>
                  <a:schemeClr val="bg1"/>
                </a:solidFill>
                <a:latin typeface="Visby" pitchFamily="50" charset="0"/>
              </a:rPr>
              <a:t>Ons </a:t>
            </a:r>
            <a:r>
              <a:rPr lang="en-ZA" sz="4000" dirty="0" err="1">
                <a:solidFill>
                  <a:srgbClr val="FFC000"/>
                </a:solidFill>
                <a:latin typeface="Visby" pitchFamily="50" charset="0"/>
              </a:rPr>
              <a:t>stryd</a:t>
            </a:r>
            <a:r>
              <a:rPr lang="en-ZA" sz="4000" dirty="0">
                <a:solidFill>
                  <a:schemeClr val="bg1"/>
                </a:solidFill>
                <a:latin typeface="Visby" pitchFamily="50" charset="0"/>
              </a:rPr>
              <a:t> is </a:t>
            </a:r>
            <a:r>
              <a:rPr lang="en-ZA" sz="4000" dirty="0" err="1">
                <a:solidFill>
                  <a:schemeClr val="bg1"/>
                </a:solidFill>
                <a:latin typeface="Visby" pitchFamily="50" charset="0"/>
              </a:rPr>
              <a:t>nie</a:t>
            </a:r>
            <a:r>
              <a:rPr lang="en-ZA" sz="4000" dirty="0">
                <a:solidFill>
                  <a:schemeClr val="bg1"/>
                </a:solidFill>
                <a:latin typeface="Visby" pitchFamily="50" charset="0"/>
              </a:rPr>
              <a:t> teen </a:t>
            </a:r>
            <a:r>
              <a:rPr lang="en-ZA" sz="4000" dirty="0" err="1">
                <a:solidFill>
                  <a:schemeClr val="bg1"/>
                </a:solidFill>
                <a:latin typeface="Visby" pitchFamily="50" charset="0"/>
              </a:rPr>
              <a:t>vlees</a:t>
            </a:r>
            <a:r>
              <a:rPr lang="en-ZA" sz="40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000" dirty="0" err="1">
                <a:solidFill>
                  <a:schemeClr val="bg1"/>
                </a:solidFill>
                <a:latin typeface="Visby" pitchFamily="50" charset="0"/>
              </a:rPr>
              <a:t>en</a:t>
            </a:r>
            <a:r>
              <a:rPr lang="en-ZA" sz="40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000" dirty="0" err="1">
                <a:solidFill>
                  <a:schemeClr val="bg1"/>
                </a:solidFill>
                <a:latin typeface="Visby" pitchFamily="50" charset="0"/>
              </a:rPr>
              <a:t>bloed</a:t>
            </a:r>
            <a:r>
              <a:rPr lang="en-ZA" sz="40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000" dirty="0" err="1">
                <a:solidFill>
                  <a:schemeClr val="bg1"/>
                </a:solidFill>
                <a:latin typeface="Visby" pitchFamily="50" charset="0"/>
              </a:rPr>
              <a:t>nie</a:t>
            </a:r>
            <a:r>
              <a:rPr lang="en-ZA" sz="4000" dirty="0">
                <a:solidFill>
                  <a:schemeClr val="bg1"/>
                </a:solidFill>
                <a:latin typeface="Visby" pitchFamily="50" charset="0"/>
              </a:rPr>
              <a:t>, maar teen </a:t>
            </a:r>
            <a:r>
              <a:rPr lang="en-ZA" sz="4000" dirty="0" err="1">
                <a:solidFill>
                  <a:schemeClr val="bg1"/>
                </a:solidFill>
                <a:latin typeface="Visby" pitchFamily="50" charset="0"/>
              </a:rPr>
              <a:t>elke</a:t>
            </a:r>
            <a:r>
              <a:rPr lang="en-ZA" sz="4000" dirty="0">
                <a:solidFill>
                  <a:schemeClr val="bg1"/>
                </a:solidFill>
                <a:latin typeface="Visby" pitchFamily="50" charset="0"/>
              </a:rPr>
              <a:t> mag </a:t>
            </a:r>
            <a:r>
              <a:rPr lang="en-ZA" sz="4000" dirty="0" err="1">
                <a:solidFill>
                  <a:schemeClr val="bg1"/>
                </a:solidFill>
                <a:latin typeface="Visby" pitchFamily="50" charset="0"/>
              </a:rPr>
              <a:t>en</a:t>
            </a:r>
            <a:r>
              <a:rPr lang="en-ZA" sz="40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000" dirty="0" err="1">
                <a:solidFill>
                  <a:schemeClr val="bg1"/>
                </a:solidFill>
                <a:latin typeface="Visby" pitchFamily="50" charset="0"/>
              </a:rPr>
              <a:t>gesag</a:t>
            </a:r>
            <a:r>
              <a:rPr lang="en-ZA" sz="4000" dirty="0">
                <a:solidFill>
                  <a:schemeClr val="bg1"/>
                </a:solidFill>
                <a:latin typeface="Visby" pitchFamily="50" charset="0"/>
              </a:rPr>
              <a:t>, teen </a:t>
            </a:r>
            <a:r>
              <a:rPr lang="en-ZA" sz="4000" dirty="0" err="1">
                <a:solidFill>
                  <a:schemeClr val="bg1"/>
                </a:solidFill>
                <a:latin typeface="Visby" pitchFamily="50" charset="0"/>
              </a:rPr>
              <a:t>elke</a:t>
            </a:r>
            <a:r>
              <a:rPr lang="en-ZA" sz="4000" dirty="0">
                <a:solidFill>
                  <a:schemeClr val="bg1"/>
                </a:solidFill>
                <a:latin typeface="Visby" pitchFamily="50" charset="0"/>
              </a:rPr>
              <a:t> gees wat </a:t>
            </a:r>
            <a:r>
              <a:rPr lang="en-ZA" sz="4000" dirty="0" err="1">
                <a:solidFill>
                  <a:schemeClr val="bg1"/>
                </a:solidFill>
                <a:latin typeface="Visby" pitchFamily="50" charset="0"/>
              </a:rPr>
              <a:t>heers</a:t>
            </a:r>
            <a:r>
              <a:rPr lang="en-ZA" sz="40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000" dirty="0" err="1">
                <a:solidFill>
                  <a:schemeClr val="bg1"/>
                </a:solidFill>
                <a:latin typeface="Visby" pitchFamily="50" charset="0"/>
              </a:rPr>
              <a:t>oor</a:t>
            </a:r>
            <a:r>
              <a:rPr lang="en-ZA" sz="40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000" dirty="0" err="1">
                <a:solidFill>
                  <a:schemeClr val="bg1"/>
                </a:solidFill>
                <a:latin typeface="Visby" pitchFamily="50" charset="0"/>
              </a:rPr>
              <a:t>hierdie</a:t>
            </a:r>
            <a:r>
              <a:rPr lang="en-ZA" sz="40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000" dirty="0" err="1">
                <a:solidFill>
                  <a:schemeClr val="bg1"/>
                </a:solidFill>
                <a:latin typeface="Visby" pitchFamily="50" charset="0"/>
              </a:rPr>
              <a:t>sondige</a:t>
            </a:r>
            <a:r>
              <a:rPr lang="en-ZA" sz="40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000" dirty="0" err="1">
                <a:solidFill>
                  <a:schemeClr val="bg1"/>
                </a:solidFill>
                <a:latin typeface="Visby" pitchFamily="50" charset="0"/>
              </a:rPr>
              <a:t>wêreld</a:t>
            </a:r>
            <a:r>
              <a:rPr lang="en-ZA" sz="4000" dirty="0">
                <a:solidFill>
                  <a:schemeClr val="bg1"/>
                </a:solidFill>
                <a:latin typeface="Visby" pitchFamily="50" charset="0"/>
              </a:rPr>
              <a:t>, teen </a:t>
            </a:r>
            <a:r>
              <a:rPr lang="en-ZA" sz="4000" dirty="0" err="1">
                <a:solidFill>
                  <a:schemeClr val="bg1"/>
                </a:solidFill>
                <a:latin typeface="Visby" pitchFamily="50" charset="0"/>
              </a:rPr>
              <a:t>elke</a:t>
            </a:r>
            <a:r>
              <a:rPr lang="en-ZA" sz="40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000" dirty="0" err="1">
                <a:solidFill>
                  <a:srgbClr val="FFC000"/>
                </a:solidFill>
                <a:latin typeface="Visby" pitchFamily="50" charset="0"/>
              </a:rPr>
              <a:t>bose</a:t>
            </a:r>
            <a:r>
              <a:rPr lang="en-ZA" sz="4000" dirty="0">
                <a:solidFill>
                  <a:srgbClr val="FFC000"/>
                </a:solidFill>
                <a:latin typeface="Visby" pitchFamily="50" charset="0"/>
              </a:rPr>
              <a:t> gees </a:t>
            </a:r>
            <a:r>
              <a:rPr lang="en-ZA" sz="4000" dirty="0">
                <a:solidFill>
                  <a:schemeClr val="bg1"/>
                </a:solidFill>
                <a:latin typeface="Visby" pitchFamily="50" charset="0"/>
              </a:rPr>
              <a:t>in die lug. </a:t>
            </a:r>
            <a:endParaRPr lang="en-US" sz="4000" dirty="0">
              <a:solidFill>
                <a:schemeClr val="bg1"/>
              </a:solidFill>
              <a:latin typeface="Visby" pitchFamily="50" charset="0"/>
            </a:endParaRPr>
          </a:p>
          <a:p>
            <a:pPr marL="1314450" lvl="1" indent="-857250" algn="l">
              <a:buFont typeface="Arial" panose="020B0604020202020204" pitchFamily="34" charset="0"/>
              <a:buChar char="•"/>
            </a:pPr>
            <a:endParaRPr lang="en-US" sz="4000" u="sng" dirty="0">
              <a:solidFill>
                <a:schemeClr val="bg1"/>
              </a:solidFill>
              <a:latin typeface="Visby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4891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AFEB8-B11B-B5D9-8B76-554842955DC6}"/>
              </a:ext>
            </a:extLst>
          </p:cNvPr>
          <p:cNvSpPr txBox="1">
            <a:spLocks/>
          </p:cNvSpPr>
          <p:nvPr/>
        </p:nvSpPr>
        <p:spPr>
          <a:xfrm>
            <a:off x="1123406" y="91441"/>
            <a:ext cx="11068594" cy="9274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50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4.6. Hoe </a:t>
            </a:r>
            <a:r>
              <a:rPr lang="en-US" sz="50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bly</a:t>
            </a:r>
            <a:r>
              <a:rPr lang="en-US" sz="50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ek </a:t>
            </a:r>
            <a:r>
              <a:rPr lang="en-US" sz="50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Geesvervuld</a:t>
            </a:r>
            <a:r>
              <a:rPr lang="en-US" sz="50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66E5BD-3041-DBB3-E56F-0F99AA5AA89E}"/>
              </a:ext>
            </a:extLst>
          </p:cNvPr>
          <p:cNvSpPr txBox="1">
            <a:spLocks/>
          </p:cNvSpPr>
          <p:nvPr/>
        </p:nvSpPr>
        <p:spPr>
          <a:xfrm>
            <a:off x="1123406" y="1027906"/>
            <a:ext cx="10939285" cy="55760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5200" b="1" dirty="0">
                <a:solidFill>
                  <a:srgbClr val="FFC000"/>
                </a:solidFill>
                <a:latin typeface="Visby" pitchFamily="50" charset="0"/>
              </a:rPr>
              <a:t>Bly </a:t>
            </a:r>
            <a:r>
              <a:rPr lang="en-US" sz="5200" b="1" dirty="0" err="1">
                <a:solidFill>
                  <a:srgbClr val="FFC000"/>
                </a:solidFill>
                <a:latin typeface="Visby" pitchFamily="50" charset="0"/>
              </a:rPr>
              <a:t>onder</a:t>
            </a:r>
            <a:r>
              <a:rPr lang="en-US" sz="5200" b="1" dirty="0">
                <a:solidFill>
                  <a:srgbClr val="FFC000"/>
                </a:solidFill>
                <a:latin typeface="Visby" pitchFamily="50" charset="0"/>
              </a:rPr>
              <a:t> die Gees se </a:t>
            </a:r>
            <a:r>
              <a:rPr lang="en-US" sz="5200" b="1" dirty="0" err="1">
                <a:solidFill>
                  <a:srgbClr val="FFC000"/>
                </a:solidFill>
                <a:latin typeface="Visby" pitchFamily="50" charset="0"/>
              </a:rPr>
              <a:t>beheer</a:t>
            </a:r>
            <a:r>
              <a:rPr lang="en-US" sz="5200" b="1" dirty="0">
                <a:solidFill>
                  <a:srgbClr val="FFC000"/>
                </a:solidFill>
                <a:latin typeface="Visby" pitchFamily="50" charset="0"/>
              </a:rPr>
              <a:t>. </a:t>
            </a:r>
            <a:r>
              <a:rPr lang="en-US" sz="4800" b="1" u="sng" dirty="0" err="1">
                <a:solidFill>
                  <a:schemeClr val="bg1"/>
                </a:solidFill>
                <a:latin typeface="Visby" pitchFamily="50" charset="0"/>
              </a:rPr>
              <a:t>Galasiërs</a:t>
            </a:r>
            <a:r>
              <a:rPr lang="en-US" sz="4800" b="1" u="sng" dirty="0">
                <a:solidFill>
                  <a:schemeClr val="bg1"/>
                </a:solidFill>
                <a:latin typeface="Visby" pitchFamily="50" charset="0"/>
              </a:rPr>
              <a:t> 5:16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endParaRPr lang="en-US" sz="4800" b="1" u="sng" dirty="0">
              <a:solidFill>
                <a:schemeClr val="bg1"/>
              </a:solidFill>
              <a:latin typeface="Visby" pitchFamily="50" charset="0"/>
            </a:endParaRPr>
          </a:p>
          <a:p>
            <a:pPr algn="l"/>
            <a:r>
              <a:rPr lang="en-ZA" sz="4000" baseline="30000" dirty="0">
                <a:solidFill>
                  <a:schemeClr val="bg1"/>
                </a:solidFill>
                <a:latin typeface="Visby" pitchFamily="50" charset="0"/>
              </a:rPr>
              <a:t>16 </a:t>
            </a:r>
            <a:r>
              <a:rPr lang="en-ZA" sz="4000" dirty="0">
                <a:solidFill>
                  <a:schemeClr val="bg1"/>
                </a:solidFill>
                <a:latin typeface="Visby" pitchFamily="50" charset="0"/>
              </a:rPr>
              <a:t>Laat </a:t>
            </a:r>
            <a:r>
              <a:rPr lang="en-ZA" sz="4000" dirty="0" err="1">
                <a:solidFill>
                  <a:schemeClr val="bg1"/>
                </a:solidFill>
                <a:latin typeface="Visby" pitchFamily="50" charset="0"/>
              </a:rPr>
              <a:t>julle</a:t>
            </a:r>
            <a:r>
              <a:rPr lang="en-ZA" sz="40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000" dirty="0" err="1">
                <a:solidFill>
                  <a:schemeClr val="bg1"/>
                </a:solidFill>
                <a:latin typeface="Visby" pitchFamily="50" charset="0"/>
              </a:rPr>
              <a:t>lewe</a:t>
            </a:r>
            <a:r>
              <a:rPr lang="en-ZA" sz="40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000" dirty="0">
                <a:solidFill>
                  <a:srgbClr val="FFC000"/>
                </a:solidFill>
                <a:latin typeface="Visby" pitchFamily="50" charset="0"/>
              </a:rPr>
              <a:t>steeds </a:t>
            </a:r>
            <a:r>
              <a:rPr lang="en-ZA" sz="4000" dirty="0" err="1">
                <a:solidFill>
                  <a:srgbClr val="FFC000"/>
                </a:solidFill>
                <a:latin typeface="Visby" pitchFamily="50" charset="0"/>
              </a:rPr>
              <a:t>deur</a:t>
            </a:r>
            <a:r>
              <a:rPr lang="en-ZA" sz="4000" dirty="0">
                <a:solidFill>
                  <a:srgbClr val="FFC000"/>
                </a:solidFill>
                <a:latin typeface="Visby" pitchFamily="50" charset="0"/>
              </a:rPr>
              <a:t> die Gees van God </a:t>
            </a:r>
            <a:r>
              <a:rPr lang="en-ZA" sz="4000" dirty="0" err="1">
                <a:solidFill>
                  <a:srgbClr val="FFC000"/>
                </a:solidFill>
                <a:latin typeface="Visby" pitchFamily="50" charset="0"/>
              </a:rPr>
              <a:t>beheers</a:t>
            </a:r>
            <a:r>
              <a:rPr lang="en-ZA" sz="4000" dirty="0">
                <a:solidFill>
                  <a:srgbClr val="FFC000"/>
                </a:solidFill>
                <a:latin typeface="Visby" pitchFamily="50" charset="0"/>
              </a:rPr>
              <a:t> word</a:t>
            </a:r>
            <a:r>
              <a:rPr lang="en-ZA" sz="4000" dirty="0">
                <a:solidFill>
                  <a:schemeClr val="bg1"/>
                </a:solidFill>
                <a:latin typeface="Visby" pitchFamily="50" charset="0"/>
              </a:rPr>
              <a:t>, dan </a:t>
            </a:r>
            <a:r>
              <a:rPr lang="en-ZA" sz="4000" dirty="0" err="1">
                <a:solidFill>
                  <a:schemeClr val="bg1"/>
                </a:solidFill>
                <a:latin typeface="Visby" pitchFamily="50" charset="0"/>
              </a:rPr>
              <a:t>sal</a:t>
            </a:r>
            <a:r>
              <a:rPr lang="en-ZA" sz="40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000" dirty="0" err="1">
                <a:solidFill>
                  <a:schemeClr val="bg1"/>
                </a:solidFill>
                <a:latin typeface="Visby" pitchFamily="50" charset="0"/>
              </a:rPr>
              <a:t>julle</a:t>
            </a:r>
            <a:r>
              <a:rPr lang="en-ZA" sz="4000" dirty="0">
                <a:solidFill>
                  <a:schemeClr val="bg1"/>
                </a:solidFill>
                <a:latin typeface="Visby" pitchFamily="50" charset="0"/>
              </a:rPr>
              <a:t> nooit swig </a:t>
            </a:r>
            <a:r>
              <a:rPr lang="en-ZA" sz="4000" dirty="0" err="1">
                <a:solidFill>
                  <a:schemeClr val="bg1"/>
                </a:solidFill>
                <a:latin typeface="Visby" pitchFamily="50" charset="0"/>
              </a:rPr>
              <a:t>voor</a:t>
            </a:r>
            <a:r>
              <a:rPr lang="en-ZA" sz="40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000" dirty="0" err="1">
                <a:solidFill>
                  <a:schemeClr val="bg1"/>
                </a:solidFill>
                <a:latin typeface="Visby" pitchFamily="50" charset="0"/>
              </a:rPr>
              <a:t>begeertes</a:t>
            </a:r>
            <a:r>
              <a:rPr lang="en-ZA" sz="4000" dirty="0">
                <a:solidFill>
                  <a:schemeClr val="bg1"/>
                </a:solidFill>
                <a:latin typeface="Visby" pitchFamily="50" charset="0"/>
              </a:rPr>
              <a:t> van </a:t>
            </a:r>
            <a:r>
              <a:rPr lang="en-ZA" sz="4000" dirty="0" err="1">
                <a:solidFill>
                  <a:schemeClr val="bg1"/>
                </a:solidFill>
                <a:latin typeface="Visby" pitchFamily="50" charset="0"/>
              </a:rPr>
              <a:t>julle</a:t>
            </a:r>
            <a:r>
              <a:rPr lang="en-ZA" sz="40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000" dirty="0" err="1">
                <a:solidFill>
                  <a:schemeClr val="bg1"/>
                </a:solidFill>
                <a:latin typeface="Visby" pitchFamily="50" charset="0"/>
              </a:rPr>
              <a:t>sondige</a:t>
            </a:r>
            <a:r>
              <a:rPr lang="en-ZA" sz="40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000" dirty="0" err="1">
                <a:solidFill>
                  <a:schemeClr val="bg1"/>
                </a:solidFill>
                <a:latin typeface="Visby" pitchFamily="50" charset="0"/>
              </a:rPr>
              <a:t>natuur</a:t>
            </a:r>
            <a:r>
              <a:rPr lang="en-ZA" sz="40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ZA" sz="4000" dirty="0" err="1">
                <a:solidFill>
                  <a:schemeClr val="bg1"/>
                </a:solidFill>
                <a:latin typeface="Visby" pitchFamily="50" charset="0"/>
              </a:rPr>
              <a:t>nie</a:t>
            </a:r>
            <a:r>
              <a:rPr lang="en-ZA" sz="4000" dirty="0">
                <a:solidFill>
                  <a:schemeClr val="bg1"/>
                </a:solidFill>
                <a:latin typeface="Visby" pitchFamily="50" charset="0"/>
              </a:rPr>
              <a:t>. </a:t>
            </a:r>
            <a:endParaRPr lang="en-US" sz="4000" dirty="0">
              <a:solidFill>
                <a:schemeClr val="bg1"/>
              </a:solidFill>
              <a:latin typeface="Visby" pitchFamily="50" charset="0"/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endParaRPr lang="en-US" sz="4800" b="1" u="sng" dirty="0">
              <a:solidFill>
                <a:schemeClr val="bg1"/>
              </a:solidFill>
              <a:latin typeface="Visby" pitchFamily="50" charset="0"/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18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2B52A9-44F6-844E-9C0F-04F3FD87AA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264C91-883B-D13D-E041-8221B7C3B31B}"/>
              </a:ext>
            </a:extLst>
          </p:cNvPr>
          <p:cNvSpPr txBox="1">
            <a:spLocks/>
          </p:cNvSpPr>
          <p:nvPr/>
        </p:nvSpPr>
        <p:spPr>
          <a:xfrm>
            <a:off x="1548279" y="427543"/>
            <a:ext cx="10939285" cy="557609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5200" b="1" dirty="0">
                <a:solidFill>
                  <a:srgbClr val="FFC000"/>
                </a:solidFill>
                <a:latin typeface="Visby" pitchFamily="50" charset="0"/>
              </a:rPr>
              <a:t>Bly </a:t>
            </a:r>
            <a:r>
              <a:rPr lang="en-US" sz="5200" b="1" dirty="0" err="1">
                <a:solidFill>
                  <a:srgbClr val="FFC000"/>
                </a:solidFill>
                <a:latin typeface="Visby" pitchFamily="50" charset="0"/>
              </a:rPr>
              <a:t>onder</a:t>
            </a:r>
            <a:r>
              <a:rPr lang="en-US" sz="5200" b="1" dirty="0">
                <a:solidFill>
                  <a:srgbClr val="FFC000"/>
                </a:solidFill>
                <a:latin typeface="Visby" pitchFamily="50" charset="0"/>
              </a:rPr>
              <a:t> die Gees se </a:t>
            </a:r>
            <a:r>
              <a:rPr lang="en-US" sz="5200" b="1" dirty="0" err="1">
                <a:solidFill>
                  <a:srgbClr val="FFC000"/>
                </a:solidFill>
                <a:latin typeface="Visby" pitchFamily="50" charset="0"/>
              </a:rPr>
              <a:t>beheer</a:t>
            </a:r>
            <a:r>
              <a:rPr lang="en-US" sz="5200" b="1" dirty="0">
                <a:solidFill>
                  <a:srgbClr val="FFC000"/>
                </a:solidFill>
                <a:latin typeface="Visby" pitchFamily="50" charset="0"/>
              </a:rPr>
              <a:t>. </a:t>
            </a:r>
            <a:endParaRPr lang="en-US" sz="4800" b="1" u="sng" dirty="0">
              <a:solidFill>
                <a:schemeClr val="bg1"/>
              </a:solidFill>
              <a:latin typeface="Visby" pitchFamily="50" charset="0"/>
            </a:endParaRPr>
          </a:p>
          <a:p>
            <a:pPr marL="1314450" lvl="1" indent="-85725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bg1"/>
                </a:solidFill>
                <a:latin typeface="Visby" pitchFamily="50" charset="0"/>
              </a:rPr>
              <a:t>Steeds</a:t>
            </a:r>
          </a:p>
          <a:p>
            <a:pPr marL="1314450" lvl="1" indent="-857250" algn="l"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chemeClr val="bg1"/>
                </a:solidFill>
                <a:latin typeface="Visby" pitchFamily="50" charset="0"/>
              </a:rPr>
              <a:t>Voortdurend</a:t>
            </a:r>
            <a:r>
              <a:rPr lang="en-US" sz="40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Visby" pitchFamily="50" charset="0"/>
              </a:rPr>
              <a:t>moet</a:t>
            </a:r>
            <a:r>
              <a:rPr lang="en-US" sz="40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Visby" pitchFamily="50" charset="0"/>
              </a:rPr>
              <a:t>kies</a:t>
            </a:r>
            <a:endParaRPr lang="en-US" sz="4000" dirty="0">
              <a:solidFill>
                <a:schemeClr val="bg1"/>
              </a:solidFill>
              <a:latin typeface="Visby" pitchFamily="50" charset="0"/>
            </a:endParaRPr>
          </a:p>
          <a:p>
            <a:pPr marL="1314450" lvl="1" indent="-85725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bg1"/>
                </a:solidFill>
                <a:latin typeface="Visby" pitchFamily="50" charset="0"/>
              </a:rPr>
              <a:t>Ken die stem van die Gees</a:t>
            </a:r>
          </a:p>
          <a:p>
            <a:pPr marL="1314450" lvl="1" indent="-857250" algn="l"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chemeClr val="bg1"/>
                </a:solidFill>
                <a:latin typeface="Visby" pitchFamily="50" charset="0"/>
              </a:rPr>
              <a:t>Gehoorsaam</a:t>
            </a:r>
            <a:r>
              <a:rPr lang="en-US" sz="40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Visby" pitchFamily="50" charset="0"/>
              </a:rPr>
              <a:t>opdrag</a:t>
            </a:r>
            <a:endParaRPr lang="en-US" sz="4000" dirty="0">
              <a:solidFill>
                <a:schemeClr val="bg1"/>
              </a:solidFill>
              <a:latin typeface="Visby" pitchFamily="50" charset="0"/>
            </a:endParaRPr>
          </a:p>
          <a:p>
            <a:pPr marL="1314450" lvl="1" indent="-857250" algn="l">
              <a:buFont typeface="Arial" panose="020B0604020202020204" pitchFamily="34" charset="0"/>
              <a:buChar char="•"/>
            </a:pPr>
            <a:endParaRPr lang="en-US" sz="4000" dirty="0">
              <a:solidFill>
                <a:schemeClr val="bg1"/>
              </a:solidFill>
              <a:latin typeface="Visby" pitchFamily="50" charset="0"/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b="1" dirty="0" err="1">
                <a:solidFill>
                  <a:srgbClr val="FFC000"/>
                </a:solidFill>
                <a:latin typeface="Visby" pitchFamily="50" charset="0"/>
              </a:rPr>
              <a:t>Herstel</a:t>
            </a:r>
            <a:r>
              <a:rPr lang="en-US" sz="4800" b="1" dirty="0">
                <a:solidFill>
                  <a:srgbClr val="FFC000"/>
                </a:solidFill>
                <a:latin typeface="Visby" pitchFamily="50" charset="0"/>
              </a:rPr>
              <a:t> as </a:t>
            </a:r>
            <a:r>
              <a:rPr lang="en-US" sz="4800" b="1" dirty="0" err="1">
                <a:solidFill>
                  <a:srgbClr val="FFC000"/>
                </a:solidFill>
                <a:latin typeface="Visby" pitchFamily="50" charset="0"/>
              </a:rPr>
              <a:t>jy</a:t>
            </a:r>
            <a:r>
              <a:rPr lang="en-US" sz="4800" b="1" dirty="0">
                <a:solidFill>
                  <a:srgbClr val="FFC000"/>
                </a:solidFill>
                <a:latin typeface="Visby" pitchFamily="50" charset="0"/>
              </a:rPr>
              <a:t> </a:t>
            </a:r>
            <a:r>
              <a:rPr lang="en-US" sz="4800" b="1" dirty="0" err="1">
                <a:solidFill>
                  <a:srgbClr val="FFC000"/>
                </a:solidFill>
                <a:latin typeface="Visby" pitchFamily="50" charset="0"/>
              </a:rPr>
              <a:t>struikel</a:t>
            </a:r>
            <a:endParaRPr lang="en-US" sz="4800" b="1" dirty="0">
              <a:solidFill>
                <a:srgbClr val="FFC000"/>
              </a:solidFill>
              <a:latin typeface="Visby" pitchFamily="50" charset="0"/>
            </a:endParaRPr>
          </a:p>
          <a:p>
            <a:pPr marL="1314450" lvl="1" indent="-857250" algn="l"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chemeClr val="bg1"/>
                </a:solidFill>
                <a:latin typeface="Visby" pitchFamily="50" charset="0"/>
              </a:rPr>
              <a:t>Dadelik</a:t>
            </a:r>
            <a:endParaRPr lang="en-US" sz="4000" dirty="0">
              <a:solidFill>
                <a:schemeClr val="bg1"/>
              </a:solidFill>
              <a:latin typeface="Visby" pitchFamily="50" charset="0"/>
            </a:endParaRPr>
          </a:p>
          <a:p>
            <a:pPr marL="1314450" lvl="1" indent="-857250" algn="l"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chemeClr val="bg1"/>
                </a:solidFill>
                <a:latin typeface="Visby" pitchFamily="50" charset="0"/>
              </a:rPr>
              <a:t>Uit</a:t>
            </a:r>
            <a:r>
              <a:rPr lang="en-US" sz="40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Visby" pitchFamily="50" charset="0"/>
              </a:rPr>
              <a:t>en</a:t>
            </a:r>
            <a:r>
              <a:rPr lang="en-US" sz="4000" dirty="0">
                <a:solidFill>
                  <a:schemeClr val="bg1"/>
                </a:solidFill>
                <a:latin typeface="Visby" pitchFamily="50" charset="0"/>
              </a:rPr>
              <a:t> in </a:t>
            </a:r>
            <a:r>
              <a:rPr lang="en-US" sz="4000" dirty="0" err="1">
                <a:solidFill>
                  <a:schemeClr val="bg1"/>
                </a:solidFill>
                <a:latin typeface="Visby" pitchFamily="50" charset="0"/>
              </a:rPr>
              <a:t>te</a:t>
            </a:r>
            <a:r>
              <a:rPr lang="en-US" sz="40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Visby" pitchFamily="50" charset="0"/>
              </a:rPr>
              <a:t>asem</a:t>
            </a:r>
            <a:endParaRPr lang="en-US" sz="4000" dirty="0">
              <a:solidFill>
                <a:schemeClr val="bg1"/>
              </a:solidFill>
              <a:latin typeface="Visby" pitchFamily="50" charset="0"/>
            </a:endParaRPr>
          </a:p>
          <a:p>
            <a:pPr marL="1314450" lvl="1" indent="-85725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bg1"/>
                </a:solidFill>
                <a:latin typeface="Visby" pitchFamily="50" charset="0"/>
              </a:rPr>
              <a:t>1Joh.1:9 &amp; Ef. 5:18</a:t>
            </a:r>
          </a:p>
          <a:p>
            <a:pPr marL="1314450" lvl="1" indent="-857250" algn="l">
              <a:buFont typeface="Arial" panose="020B0604020202020204" pitchFamily="34" charset="0"/>
              <a:buChar char="•"/>
            </a:pPr>
            <a:endParaRPr lang="en-US" sz="4000" dirty="0">
              <a:solidFill>
                <a:schemeClr val="bg1"/>
              </a:solidFill>
              <a:latin typeface="Visby" pitchFamily="50" charset="0"/>
            </a:endParaRPr>
          </a:p>
          <a:p>
            <a:pPr marL="1314450" lvl="1" indent="-857250" algn="l">
              <a:buFont typeface="Arial" panose="020B0604020202020204" pitchFamily="34" charset="0"/>
              <a:buChar char="•"/>
            </a:pPr>
            <a:endParaRPr lang="en-US" sz="4000" dirty="0">
              <a:solidFill>
                <a:schemeClr val="bg1"/>
              </a:solidFill>
              <a:latin typeface="Visby" pitchFamily="50" charset="0"/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6819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883D5C9-7869-915D-85EE-D47D9383B411}"/>
              </a:ext>
            </a:extLst>
          </p:cNvPr>
          <p:cNvSpPr txBox="1">
            <a:spLocks/>
          </p:cNvSpPr>
          <p:nvPr/>
        </p:nvSpPr>
        <p:spPr>
          <a:xfrm>
            <a:off x="1021312" y="-73890"/>
            <a:ext cx="9661698" cy="107115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4.1 Welkom by Moreleta Kerk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C239FF8-6486-C676-986F-A0DFD5535DF7}"/>
              </a:ext>
            </a:extLst>
          </p:cNvPr>
          <p:cNvSpPr txBox="1">
            <a:spLocks/>
          </p:cNvSpPr>
          <p:nvPr/>
        </p:nvSpPr>
        <p:spPr>
          <a:xfrm>
            <a:off x="1510937" y="1246777"/>
            <a:ext cx="9170126" cy="47269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0" indent="-8572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af-ZA" sz="4800" kern="100" dirty="0">
                <a:solidFill>
                  <a:schemeClr val="bg1"/>
                </a:solidFill>
                <a:latin typeface="Visby" pitchFamily="50" charset="0"/>
                <a:ea typeface="Calibri" panose="020F0502020204030204" pitchFamily="34" charset="0"/>
                <a:cs typeface="Arial" panose="020B0604020202020204" pitchFamily="34" charset="0"/>
              </a:rPr>
              <a:t>Jonk en oud</a:t>
            </a:r>
          </a:p>
          <a:p>
            <a:pPr marL="857250" indent="-8572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af-ZA" sz="4800" kern="100" dirty="0">
                <a:solidFill>
                  <a:schemeClr val="bg1"/>
                </a:solidFill>
                <a:latin typeface="Visby" pitchFamily="50" charset="0"/>
                <a:ea typeface="Calibri" panose="020F0502020204030204" pitchFamily="34" charset="0"/>
                <a:cs typeface="Arial" panose="020B0604020202020204" pitchFamily="34" charset="0"/>
              </a:rPr>
              <a:t>Verskeie Bedieninge</a:t>
            </a:r>
          </a:p>
          <a:p>
            <a:pPr marL="857250" indent="-8572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af-ZA" sz="4800" kern="100" dirty="0">
                <a:solidFill>
                  <a:schemeClr val="bg1"/>
                </a:solidFill>
                <a:latin typeface="Visby" pitchFamily="50" charset="0"/>
                <a:ea typeface="Calibri" panose="020F0502020204030204" pitchFamily="34" charset="0"/>
                <a:cs typeface="Arial" panose="020B0604020202020204" pitchFamily="34" charset="0"/>
              </a:rPr>
              <a:t>Kursusse</a:t>
            </a:r>
          </a:p>
          <a:p>
            <a:pPr marL="857250" indent="-8572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af-ZA" sz="4800" kern="100" dirty="0">
                <a:solidFill>
                  <a:schemeClr val="bg1"/>
                </a:solidFill>
                <a:latin typeface="Visby" pitchFamily="50" charset="0"/>
                <a:ea typeface="Calibri" panose="020F0502020204030204" pitchFamily="34" charset="0"/>
                <a:cs typeface="Arial" panose="020B0604020202020204" pitchFamily="34" charset="0"/>
              </a:rPr>
              <a:t>Vereiste vir elke lidmaat </a:t>
            </a:r>
          </a:p>
          <a:p>
            <a:pPr marL="857250" indent="-8572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af-ZA" sz="4800" kern="100" dirty="0">
                <a:solidFill>
                  <a:schemeClr val="bg1"/>
                </a:solidFill>
                <a:latin typeface="Visby" pitchFamily="50" charset="0"/>
                <a:ea typeface="Calibri" panose="020F0502020204030204" pitchFamily="34" charset="0"/>
                <a:cs typeface="Arial" panose="020B0604020202020204" pitchFamily="34" charset="0"/>
              </a:rPr>
              <a:t>Tiendes en Offergawes</a:t>
            </a:r>
          </a:p>
          <a:p>
            <a:pPr marL="857250" indent="-8572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af-ZA" sz="4800" kern="100" dirty="0">
              <a:solidFill>
                <a:schemeClr val="bg1"/>
              </a:solidFill>
              <a:latin typeface="Visby" pitchFamily="50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57250" indent="-8572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af-ZA" sz="4800" kern="100" dirty="0">
              <a:solidFill>
                <a:schemeClr val="bg1"/>
              </a:solidFill>
              <a:latin typeface="Visby" pitchFamily="50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57250" indent="-8572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af-ZA" sz="4800" kern="100" dirty="0">
              <a:solidFill>
                <a:schemeClr val="bg1"/>
              </a:solidFill>
              <a:latin typeface="Visby" pitchFamily="50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57250" indent="-8572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af-ZA" sz="4800" kern="100" dirty="0">
              <a:solidFill>
                <a:schemeClr val="bg1"/>
              </a:solidFill>
              <a:latin typeface="Visby" pitchFamily="50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en-US" sz="4800" dirty="0">
              <a:solidFill>
                <a:schemeClr val="bg1"/>
              </a:solidFill>
              <a:latin typeface="Visby" pitchFamily="50" charset="0"/>
            </a:endParaRP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AE9FE251-FA92-2ADF-9DA0-40416265719F}"/>
              </a:ext>
            </a:extLst>
          </p:cNvPr>
          <p:cNvSpPr txBox="1">
            <a:spLocks/>
          </p:cNvSpPr>
          <p:nvPr/>
        </p:nvSpPr>
        <p:spPr>
          <a:xfrm>
            <a:off x="11619411" y="1825625"/>
            <a:ext cx="45719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4240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3EFBF-E19D-7A18-47BD-5E44DE09EFFD}"/>
              </a:ext>
            </a:extLst>
          </p:cNvPr>
          <p:cNvSpPr txBox="1">
            <a:spLocks/>
          </p:cNvSpPr>
          <p:nvPr/>
        </p:nvSpPr>
        <p:spPr>
          <a:xfrm>
            <a:off x="1371864" y="329333"/>
            <a:ext cx="10138954" cy="640397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b="1" dirty="0" err="1">
                <a:solidFill>
                  <a:srgbClr val="FFC000"/>
                </a:solidFill>
                <a:latin typeface="Visby" pitchFamily="50" charset="0"/>
              </a:rPr>
              <a:t>Bevestig</a:t>
            </a:r>
            <a:r>
              <a:rPr lang="en-US" sz="4800" b="1" dirty="0">
                <a:solidFill>
                  <a:srgbClr val="FFC000"/>
                </a:solidFill>
                <a:latin typeface="Visby" pitchFamily="50" charset="0"/>
              </a:rPr>
              <a:t> </a:t>
            </a:r>
            <a:r>
              <a:rPr lang="en-US" sz="4800" b="1" dirty="0" err="1">
                <a:solidFill>
                  <a:srgbClr val="FFC000"/>
                </a:solidFill>
                <a:latin typeface="Visby" pitchFamily="50" charset="0"/>
              </a:rPr>
              <a:t>jou</a:t>
            </a:r>
            <a:r>
              <a:rPr lang="en-US" sz="4800" b="1" dirty="0">
                <a:solidFill>
                  <a:srgbClr val="FFC000"/>
                </a:solidFill>
                <a:latin typeface="Visby" pitchFamily="50" charset="0"/>
              </a:rPr>
              <a:t> </a:t>
            </a:r>
            <a:r>
              <a:rPr lang="en-US" sz="4800" b="1" dirty="0" err="1">
                <a:solidFill>
                  <a:srgbClr val="FFC000"/>
                </a:solidFill>
                <a:latin typeface="Visby" pitchFamily="50" charset="0"/>
              </a:rPr>
              <a:t>ooreenkoms</a:t>
            </a:r>
            <a:r>
              <a:rPr lang="en-US" sz="4800" b="1" dirty="0">
                <a:solidFill>
                  <a:srgbClr val="FFC000"/>
                </a:solidFill>
                <a:latin typeface="Visby" pitchFamily="50" charset="0"/>
              </a:rPr>
              <a:t> </a:t>
            </a:r>
            <a:r>
              <a:rPr lang="en-US" sz="4800" b="1" dirty="0" err="1">
                <a:solidFill>
                  <a:srgbClr val="FFC000"/>
                </a:solidFill>
                <a:latin typeface="Visby" pitchFamily="50" charset="0"/>
              </a:rPr>
              <a:t>elke</a:t>
            </a:r>
            <a:r>
              <a:rPr lang="en-US" sz="4800" b="1" dirty="0">
                <a:solidFill>
                  <a:srgbClr val="FFC000"/>
                </a:solidFill>
                <a:latin typeface="Visby" pitchFamily="50" charset="0"/>
              </a:rPr>
              <a:t> </a:t>
            </a:r>
            <a:r>
              <a:rPr lang="en-US" sz="4800" b="1" dirty="0" err="1">
                <a:solidFill>
                  <a:srgbClr val="FFC000"/>
                </a:solidFill>
                <a:latin typeface="Visby" pitchFamily="50" charset="0"/>
              </a:rPr>
              <a:t>dag</a:t>
            </a:r>
            <a:endParaRPr lang="en-US" sz="4800" b="1" dirty="0">
              <a:solidFill>
                <a:srgbClr val="FFC000"/>
              </a:solidFill>
              <a:latin typeface="Visby" pitchFamily="50" charset="0"/>
            </a:endParaRPr>
          </a:p>
          <a:p>
            <a:pPr marL="1314450" lvl="1" indent="-857250" algn="l">
              <a:buFont typeface="Arial" panose="020B0604020202020204" pitchFamily="34" charset="0"/>
              <a:buChar char="•"/>
            </a:pPr>
            <a:r>
              <a:rPr lang="en-US" sz="4300" dirty="0" err="1">
                <a:solidFill>
                  <a:schemeClr val="bg1"/>
                </a:solidFill>
                <a:latin typeface="Visby" pitchFamily="50" charset="0"/>
              </a:rPr>
              <a:t>Soggens</a:t>
            </a:r>
            <a:endParaRPr lang="en-US" sz="4300" dirty="0">
              <a:solidFill>
                <a:schemeClr val="bg1"/>
              </a:solidFill>
              <a:latin typeface="Visby" pitchFamily="50" charset="0"/>
            </a:endParaRPr>
          </a:p>
          <a:p>
            <a:pPr marL="1314450" lvl="1" indent="-857250" algn="l">
              <a:buFont typeface="Arial" panose="020B0604020202020204" pitchFamily="34" charset="0"/>
              <a:buChar char="•"/>
            </a:pPr>
            <a:r>
              <a:rPr lang="en-US" sz="4300" dirty="0">
                <a:solidFill>
                  <a:schemeClr val="bg1"/>
                </a:solidFill>
                <a:latin typeface="Visby" pitchFamily="50" charset="0"/>
              </a:rPr>
              <a:t>24/7</a:t>
            </a:r>
          </a:p>
          <a:p>
            <a:pPr marL="1314450" lvl="1" indent="-857250" algn="l">
              <a:buFont typeface="Arial" panose="020B0604020202020204" pitchFamily="34" charset="0"/>
              <a:buChar char="•"/>
            </a:pPr>
            <a:endParaRPr lang="en-US" sz="4300" dirty="0">
              <a:solidFill>
                <a:schemeClr val="bg1"/>
              </a:solidFill>
              <a:latin typeface="Visby" pitchFamily="50" charset="0"/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b="1" dirty="0">
                <a:solidFill>
                  <a:srgbClr val="FFC000"/>
                </a:solidFill>
                <a:latin typeface="Visby" pitchFamily="50" charset="0"/>
              </a:rPr>
              <a:t>Bly </a:t>
            </a:r>
            <a:r>
              <a:rPr lang="en-US" sz="4800" b="1" dirty="0" err="1">
                <a:solidFill>
                  <a:srgbClr val="FFC000"/>
                </a:solidFill>
                <a:latin typeface="Visby" pitchFamily="50" charset="0"/>
              </a:rPr>
              <a:t>Geesvervuld</a:t>
            </a:r>
            <a:endParaRPr lang="en-US" sz="4800" b="1" dirty="0">
              <a:solidFill>
                <a:srgbClr val="FFC000"/>
              </a:solidFill>
              <a:latin typeface="Visby" pitchFamily="50" charset="0"/>
            </a:endParaRPr>
          </a:p>
          <a:p>
            <a:pPr marL="1314450" lvl="1" indent="-85725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bg1"/>
                </a:solidFill>
                <a:latin typeface="Visby" pitchFamily="50" charset="0"/>
              </a:rPr>
              <a:t>Wil van die Vader</a:t>
            </a:r>
          </a:p>
          <a:p>
            <a:pPr marL="1314450" lvl="1" indent="-857250" algn="l"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chemeClr val="bg1"/>
                </a:solidFill>
                <a:latin typeface="Visby" pitchFamily="50" charset="0"/>
              </a:rPr>
              <a:t>Oorwinning</a:t>
            </a:r>
            <a:endParaRPr lang="en-US" sz="4000" dirty="0">
              <a:solidFill>
                <a:schemeClr val="bg1"/>
              </a:solidFill>
              <a:latin typeface="Visby" pitchFamily="50" charset="0"/>
            </a:endParaRPr>
          </a:p>
          <a:p>
            <a:pPr marL="1314450" lvl="1" indent="-857250" algn="l"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chemeClr val="bg1"/>
                </a:solidFill>
                <a:latin typeface="Visby" pitchFamily="50" charset="0"/>
              </a:rPr>
              <a:t>Vrug</a:t>
            </a:r>
            <a:endParaRPr lang="en-US" sz="4000" dirty="0">
              <a:solidFill>
                <a:schemeClr val="bg1"/>
              </a:solidFill>
              <a:latin typeface="Visby" pitchFamily="50" charset="0"/>
            </a:endParaRPr>
          </a:p>
          <a:p>
            <a:pPr marL="1314450" lvl="1" indent="-857250" algn="l"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chemeClr val="bg1"/>
                </a:solidFill>
                <a:latin typeface="Visby" pitchFamily="50" charset="0"/>
              </a:rPr>
              <a:t>Gawes</a:t>
            </a:r>
            <a:endParaRPr lang="en-US" sz="4000" dirty="0">
              <a:solidFill>
                <a:schemeClr val="bg1"/>
              </a:solidFill>
              <a:latin typeface="Visby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0817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1B745-9B60-547E-6F72-DE30159D569C}"/>
              </a:ext>
            </a:extLst>
          </p:cNvPr>
          <p:cNvSpPr txBox="1">
            <a:spLocks/>
          </p:cNvSpPr>
          <p:nvPr/>
        </p:nvSpPr>
        <p:spPr>
          <a:xfrm>
            <a:off x="1136468" y="489528"/>
            <a:ext cx="10920549" cy="100583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50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4.7 </a:t>
            </a:r>
            <a:r>
              <a:rPr lang="en-US" sz="50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Prakties</a:t>
            </a:r>
            <a:endParaRPr lang="en-US" sz="5000" b="1" dirty="0">
              <a:solidFill>
                <a:srgbClr val="FFC000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34206C-3AAF-4B44-D22D-2518C3701E3E}"/>
              </a:ext>
            </a:extLst>
          </p:cNvPr>
          <p:cNvSpPr txBox="1">
            <a:spLocks/>
          </p:cNvSpPr>
          <p:nvPr/>
        </p:nvSpPr>
        <p:spPr>
          <a:xfrm>
            <a:off x="1449978" y="1888835"/>
            <a:ext cx="10607039" cy="4805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>
                <a:solidFill>
                  <a:schemeClr val="bg1"/>
                </a:solidFill>
                <a:latin typeface="Visby" pitchFamily="50" charset="0"/>
              </a:rPr>
              <a:t>Gee </a:t>
            </a:r>
            <a:r>
              <a:rPr lang="en-US" sz="5400" dirty="0" err="1">
                <a:solidFill>
                  <a:schemeClr val="bg1"/>
                </a:solidFill>
                <a:latin typeface="Visby" pitchFamily="50" charset="0"/>
              </a:rPr>
              <a:t>kans</a:t>
            </a:r>
            <a:r>
              <a:rPr lang="en-US" sz="5400" dirty="0">
                <a:solidFill>
                  <a:schemeClr val="bg1"/>
                </a:solidFill>
                <a:latin typeface="Visby" pitchFamily="50" charset="0"/>
              </a:rPr>
              <a:t> in </a:t>
            </a:r>
            <a:r>
              <a:rPr lang="en-US" sz="5400" dirty="0" err="1">
                <a:solidFill>
                  <a:schemeClr val="bg1"/>
                </a:solidFill>
                <a:latin typeface="Visby" pitchFamily="50" charset="0"/>
              </a:rPr>
              <a:t>groepe</a:t>
            </a:r>
            <a:r>
              <a:rPr lang="en-US" sz="5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Visby" pitchFamily="50" charset="0"/>
              </a:rPr>
              <a:t>vir</a:t>
            </a:r>
            <a:r>
              <a:rPr lang="en-US" sz="5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US" sz="5400" dirty="0" err="1">
                <a:solidFill>
                  <a:srgbClr val="FFC000"/>
                </a:solidFill>
                <a:latin typeface="Visby" pitchFamily="50" charset="0"/>
              </a:rPr>
              <a:t>stilgebed</a:t>
            </a:r>
            <a:r>
              <a:rPr lang="en-US" sz="5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Visby" pitchFamily="50" charset="0"/>
              </a:rPr>
              <a:t>en</a:t>
            </a:r>
            <a:r>
              <a:rPr lang="en-US" sz="5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Visby" pitchFamily="50" charset="0"/>
              </a:rPr>
              <a:t>vra</a:t>
            </a:r>
            <a:r>
              <a:rPr lang="en-US" sz="5400" dirty="0">
                <a:solidFill>
                  <a:schemeClr val="bg1"/>
                </a:solidFill>
                <a:latin typeface="Visby" pitchFamily="50" charset="0"/>
              </a:rPr>
              <a:t> dan die </a:t>
            </a:r>
            <a:r>
              <a:rPr lang="en-US" sz="5400" dirty="0" err="1">
                <a:solidFill>
                  <a:schemeClr val="bg1"/>
                </a:solidFill>
                <a:latin typeface="Visby" pitchFamily="50" charset="0"/>
              </a:rPr>
              <a:t>Heilige</a:t>
            </a:r>
            <a:r>
              <a:rPr lang="en-US" sz="5400" dirty="0">
                <a:solidFill>
                  <a:schemeClr val="bg1"/>
                </a:solidFill>
                <a:latin typeface="Visby" pitchFamily="50" charset="0"/>
              </a:rPr>
              <a:t> Gees om ‘n </a:t>
            </a:r>
            <a:r>
              <a:rPr lang="en-US" sz="5400" dirty="0" err="1">
                <a:solidFill>
                  <a:schemeClr val="bg1"/>
                </a:solidFill>
                <a:latin typeface="Visby" pitchFamily="50" charset="0"/>
              </a:rPr>
              <a:t>gedagte</a:t>
            </a:r>
            <a:r>
              <a:rPr lang="en-US" sz="5400" dirty="0">
                <a:solidFill>
                  <a:schemeClr val="bg1"/>
                </a:solidFill>
                <a:latin typeface="Visby" pitchFamily="50" charset="0"/>
              </a:rPr>
              <a:t> (</a:t>
            </a:r>
            <a:r>
              <a:rPr lang="en-US" sz="5400" dirty="0" err="1">
                <a:solidFill>
                  <a:srgbClr val="FFC000"/>
                </a:solidFill>
                <a:latin typeface="Visby" pitchFamily="50" charset="0"/>
              </a:rPr>
              <a:t>profesie</a:t>
            </a:r>
            <a:r>
              <a:rPr lang="en-US" sz="5400" dirty="0">
                <a:solidFill>
                  <a:schemeClr val="bg1"/>
                </a:solidFill>
                <a:latin typeface="Visby" pitchFamily="50" charset="0"/>
              </a:rPr>
              <a:t>) </a:t>
            </a:r>
            <a:r>
              <a:rPr lang="en-US" sz="5400" dirty="0" err="1">
                <a:solidFill>
                  <a:schemeClr val="bg1"/>
                </a:solidFill>
                <a:latin typeface="Visby" pitchFamily="50" charset="0"/>
              </a:rPr>
              <a:t>te</a:t>
            </a:r>
            <a:r>
              <a:rPr lang="en-US" sz="5400" dirty="0">
                <a:solidFill>
                  <a:schemeClr val="bg1"/>
                </a:solidFill>
                <a:latin typeface="Visby" pitchFamily="50" charset="0"/>
              </a:rPr>
              <a:t> gee wat </a:t>
            </a:r>
            <a:r>
              <a:rPr lang="en-US" sz="5400" dirty="0" err="1">
                <a:solidFill>
                  <a:schemeClr val="bg1"/>
                </a:solidFill>
                <a:latin typeface="Visby" pitchFamily="50" charset="0"/>
              </a:rPr>
              <a:t>julle</a:t>
            </a:r>
            <a:r>
              <a:rPr lang="en-US" sz="5400" dirty="0">
                <a:solidFill>
                  <a:schemeClr val="bg1"/>
                </a:solidFill>
                <a:latin typeface="Visby" pitchFamily="50" charset="0"/>
              </a:rPr>
              <a:t> dan met </a:t>
            </a:r>
            <a:r>
              <a:rPr lang="en-US" sz="5400" dirty="0" err="1">
                <a:solidFill>
                  <a:schemeClr val="bg1"/>
                </a:solidFill>
                <a:latin typeface="Visby" pitchFamily="50" charset="0"/>
              </a:rPr>
              <a:t>mekaar</a:t>
            </a:r>
            <a:r>
              <a:rPr lang="en-US" sz="5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Visby" pitchFamily="50" charset="0"/>
              </a:rPr>
              <a:t>kan</a:t>
            </a:r>
            <a:r>
              <a:rPr lang="en-US" sz="5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US" sz="5400" dirty="0" err="1">
                <a:solidFill>
                  <a:srgbClr val="FFC000"/>
                </a:solidFill>
                <a:latin typeface="Visby" pitchFamily="50" charset="0"/>
              </a:rPr>
              <a:t>deel</a:t>
            </a:r>
            <a:r>
              <a:rPr lang="en-US" sz="5400" dirty="0">
                <a:solidFill>
                  <a:schemeClr val="bg1"/>
                </a:solidFill>
                <a:latin typeface="Visby" pitchFamily="50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616239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979C27CB-F172-A796-A73F-D12BC5B1EA39}"/>
              </a:ext>
            </a:extLst>
          </p:cNvPr>
          <p:cNvSpPr txBox="1">
            <a:spLocks/>
          </p:cNvSpPr>
          <p:nvPr/>
        </p:nvSpPr>
        <p:spPr>
          <a:xfrm>
            <a:off x="1403927" y="655246"/>
            <a:ext cx="9975274" cy="10972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0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4.2 Kan ek die </a:t>
            </a:r>
            <a:r>
              <a:rPr lang="en-US" sz="50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beheer</a:t>
            </a:r>
            <a:r>
              <a:rPr lang="en-US" sz="50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van die </a:t>
            </a:r>
            <a:br>
              <a:rPr lang="en-US" sz="50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</a:br>
            <a:r>
              <a:rPr lang="en-US" sz="50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Heilige</a:t>
            </a:r>
            <a:r>
              <a:rPr lang="en-US" sz="50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Gees </a:t>
            </a:r>
            <a:r>
              <a:rPr lang="en-US" sz="5000" b="1" dirty="0" err="1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verloor</a:t>
            </a:r>
            <a:r>
              <a:rPr lang="en-US" sz="50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?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B679380-B0C1-225D-8225-E3EB2460E2D2}"/>
              </a:ext>
            </a:extLst>
          </p:cNvPr>
          <p:cNvSpPr txBox="1">
            <a:spLocks/>
          </p:cNvSpPr>
          <p:nvPr/>
        </p:nvSpPr>
        <p:spPr>
          <a:xfrm>
            <a:off x="1136468" y="2214353"/>
            <a:ext cx="11055532" cy="52512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b="1" dirty="0" err="1">
                <a:solidFill>
                  <a:srgbClr val="FFC000"/>
                </a:solidFill>
                <a:latin typeface="Visby" pitchFamily="50" charset="0"/>
              </a:rPr>
              <a:t>Geesvervulling</a:t>
            </a:r>
            <a:r>
              <a:rPr lang="en-US" sz="4800" b="1" dirty="0">
                <a:solidFill>
                  <a:srgbClr val="FFC000"/>
                </a:solidFill>
                <a:latin typeface="Visby" pitchFamily="50" charset="0"/>
              </a:rPr>
              <a:t> is </a:t>
            </a:r>
            <a:r>
              <a:rPr lang="en-US" sz="4800" b="1" dirty="0" err="1">
                <a:solidFill>
                  <a:srgbClr val="FFC000"/>
                </a:solidFill>
                <a:latin typeface="Visby" pitchFamily="50" charset="0"/>
              </a:rPr>
              <a:t>nie</a:t>
            </a:r>
            <a:r>
              <a:rPr lang="en-US" sz="4800" b="1" dirty="0">
                <a:solidFill>
                  <a:srgbClr val="FFC000"/>
                </a:solidFill>
                <a:latin typeface="Visby" pitchFamily="50" charset="0"/>
              </a:rPr>
              <a:t> </a:t>
            </a:r>
            <a:r>
              <a:rPr lang="en-US" sz="4800" b="1" dirty="0" err="1">
                <a:solidFill>
                  <a:srgbClr val="FFC000"/>
                </a:solidFill>
                <a:latin typeface="Visby" pitchFamily="50" charset="0"/>
              </a:rPr>
              <a:t>eenmalig</a:t>
            </a:r>
            <a:r>
              <a:rPr lang="en-US" sz="4800" b="1" dirty="0">
                <a:solidFill>
                  <a:srgbClr val="FFC000"/>
                </a:solidFill>
                <a:latin typeface="Visby" pitchFamily="50" charset="0"/>
              </a:rPr>
              <a:t> </a:t>
            </a:r>
            <a:r>
              <a:rPr lang="en-US" sz="4800" b="1" dirty="0" err="1">
                <a:solidFill>
                  <a:srgbClr val="FFC000"/>
                </a:solidFill>
                <a:latin typeface="Visby" pitchFamily="50" charset="0"/>
              </a:rPr>
              <a:t>nie</a:t>
            </a:r>
            <a:endParaRPr lang="en-US" sz="4800" b="1" dirty="0">
              <a:solidFill>
                <a:srgbClr val="FFC000"/>
              </a:solidFill>
              <a:latin typeface="Visby" pitchFamily="50" charset="0"/>
            </a:endParaRPr>
          </a:p>
          <a:p>
            <a:pPr marL="1143000" lvl="1" indent="-685800" algn="l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1"/>
                </a:solidFill>
                <a:latin typeface="Visby" pitchFamily="50" charset="0"/>
              </a:rPr>
              <a:t>Het </a:t>
            </a:r>
            <a:r>
              <a:rPr lang="en-US" sz="4400" dirty="0" err="1">
                <a:solidFill>
                  <a:schemeClr val="bg1"/>
                </a:solidFill>
                <a:latin typeface="Visby" pitchFamily="50" charset="0"/>
              </a:rPr>
              <a:t>jy</a:t>
            </a:r>
            <a:r>
              <a:rPr lang="en-US" sz="4400" dirty="0">
                <a:solidFill>
                  <a:schemeClr val="bg1"/>
                </a:solidFill>
                <a:latin typeface="Visby" pitchFamily="50" charset="0"/>
              </a:rPr>
              <a:t> al ‘n </a:t>
            </a:r>
            <a:r>
              <a:rPr lang="en-US" sz="4400" dirty="0" err="1">
                <a:solidFill>
                  <a:schemeClr val="bg1"/>
                </a:solidFill>
                <a:latin typeface="Visby" pitchFamily="50" charset="0"/>
              </a:rPr>
              <a:t>ooreenkoms</a:t>
            </a:r>
            <a:r>
              <a:rPr lang="en-US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Visby" pitchFamily="50" charset="0"/>
              </a:rPr>
              <a:t>gemaak</a:t>
            </a:r>
            <a:r>
              <a:rPr lang="en-US" sz="4400" dirty="0">
                <a:solidFill>
                  <a:schemeClr val="bg1"/>
                </a:solidFill>
                <a:latin typeface="Visby" pitchFamily="50" charset="0"/>
              </a:rPr>
              <a:t>?</a:t>
            </a:r>
          </a:p>
          <a:p>
            <a:pPr marL="1143000" lvl="1" indent="-685800" algn="l"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chemeClr val="bg1"/>
                </a:solidFill>
                <a:latin typeface="Visby" pitchFamily="50" charset="0"/>
              </a:rPr>
              <a:t>Nie</a:t>
            </a:r>
            <a:r>
              <a:rPr lang="en-US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Visby" pitchFamily="50" charset="0"/>
              </a:rPr>
              <a:t>meer</a:t>
            </a:r>
            <a:r>
              <a:rPr lang="en-US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Visby" pitchFamily="50" charset="0"/>
              </a:rPr>
              <a:t>onkundig</a:t>
            </a:r>
            <a:r>
              <a:rPr lang="en-US" sz="4400" dirty="0">
                <a:solidFill>
                  <a:schemeClr val="bg1"/>
                </a:solidFill>
                <a:latin typeface="Visby" pitchFamily="50" charset="0"/>
              </a:rPr>
              <a:t>. Hand. 19</a:t>
            </a:r>
          </a:p>
          <a:p>
            <a:pPr marL="1143000" lvl="1" indent="-685800" algn="l"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chemeClr val="bg1"/>
                </a:solidFill>
                <a:latin typeface="Visby" pitchFamily="50" charset="0"/>
              </a:rPr>
              <a:t>Opdrag</a:t>
            </a:r>
            <a:r>
              <a:rPr lang="en-US" sz="4400" dirty="0">
                <a:solidFill>
                  <a:schemeClr val="bg1"/>
                </a:solidFill>
                <a:latin typeface="Visby" pitchFamily="50" charset="0"/>
              </a:rPr>
              <a:t> in </a:t>
            </a:r>
            <a:r>
              <a:rPr lang="en-US" sz="4400" u="sng" dirty="0" err="1">
                <a:solidFill>
                  <a:schemeClr val="bg1"/>
                </a:solidFill>
                <a:latin typeface="Visby" pitchFamily="50" charset="0"/>
              </a:rPr>
              <a:t>Efesiërs</a:t>
            </a:r>
            <a:r>
              <a:rPr lang="en-US" sz="4400" u="sng" dirty="0">
                <a:solidFill>
                  <a:schemeClr val="bg1"/>
                </a:solidFill>
                <a:latin typeface="Visby" pitchFamily="50" charset="0"/>
              </a:rPr>
              <a:t> 5:18</a:t>
            </a:r>
          </a:p>
        </p:txBody>
      </p:sp>
    </p:spTree>
    <p:extLst>
      <p:ext uri="{BB962C8B-B14F-4D97-AF65-F5344CB8AC3E}">
        <p14:creationId xmlns:p14="http://schemas.microsoft.com/office/powerpoint/2010/main" val="8908189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E5EB6-4B3E-79F4-6543-41FB4D18DAB5}"/>
              </a:ext>
            </a:extLst>
          </p:cNvPr>
          <p:cNvSpPr txBox="1">
            <a:spLocks/>
          </p:cNvSpPr>
          <p:nvPr/>
        </p:nvSpPr>
        <p:spPr>
          <a:xfrm>
            <a:off x="1468582" y="1"/>
            <a:ext cx="10627624" cy="10842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Efesiërs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5:18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CE5307-155C-0B54-0ABE-CE69D1CAF88F}"/>
              </a:ext>
            </a:extLst>
          </p:cNvPr>
          <p:cNvSpPr txBox="1">
            <a:spLocks/>
          </p:cNvSpPr>
          <p:nvPr/>
        </p:nvSpPr>
        <p:spPr>
          <a:xfrm>
            <a:off x="1256145" y="1197429"/>
            <a:ext cx="10540274" cy="5185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 sz="4800" baseline="300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18</a:t>
            </a:r>
            <a:r>
              <a:rPr lang="en-ZA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Moet </a:t>
            </a:r>
            <a:r>
              <a:rPr lang="en-ZA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julle</a:t>
            </a:r>
            <a:r>
              <a:rPr lang="en-ZA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</a:t>
            </a:r>
            <a:r>
              <a:rPr lang="en-ZA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nie</a:t>
            </a:r>
            <a:r>
              <a:rPr lang="en-ZA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</a:t>
            </a:r>
            <a:r>
              <a:rPr lang="en-ZA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aan</a:t>
            </a:r>
            <a:r>
              <a:rPr lang="en-ZA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drank </a:t>
            </a:r>
            <a:r>
              <a:rPr lang="en-ZA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te</a:t>
            </a:r>
            <a:r>
              <a:rPr lang="en-ZA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</a:t>
            </a:r>
            <a:r>
              <a:rPr lang="en-ZA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buite</a:t>
            </a:r>
            <a:r>
              <a:rPr lang="en-ZA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</a:t>
            </a:r>
            <a:r>
              <a:rPr lang="en-ZA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gaan</a:t>
            </a:r>
            <a:r>
              <a:rPr lang="en-ZA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</a:t>
            </a:r>
            <a:r>
              <a:rPr lang="en-ZA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nie</a:t>
            </a:r>
            <a:r>
              <a:rPr lang="en-ZA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; </a:t>
            </a:r>
            <a:r>
              <a:rPr lang="en-ZA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daarmee</a:t>
            </a:r>
            <a:r>
              <a:rPr lang="en-ZA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</a:t>
            </a:r>
            <a:r>
              <a:rPr lang="en-ZA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gaan</a:t>
            </a:r>
            <a:r>
              <a:rPr lang="en-ZA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</a:t>
            </a:r>
            <a:r>
              <a:rPr lang="en-ZA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losbandigheid</a:t>
            </a:r>
            <a:r>
              <a:rPr lang="en-ZA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 </a:t>
            </a:r>
            <a:r>
              <a:rPr lang="en-ZA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gepaard</a:t>
            </a:r>
            <a:r>
              <a:rPr lang="en-ZA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. Nee, </a:t>
            </a:r>
            <a:r>
              <a:rPr lang="en-ZA" sz="4800" dirty="0" err="1">
                <a:solidFill>
                  <a:srgbClr val="FFC000"/>
                </a:solidFill>
                <a:latin typeface="Visby" pitchFamily="50" charset="0"/>
                <a:cs typeface="Arial" panose="020B0604020202020204" pitchFamily="34" charset="0"/>
              </a:rPr>
              <a:t>laat</a:t>
            </a:r>
            <a:r>
              <a:rPr lang="en-ZA" sz="4800" dirty="0">
                <a:solidFill>
                  <a:srgbClr val="FFC000"/>
                </a:solidFill>
                <a:latin typeface="Visby" pitchFamily="50" charset="0"/>
                <a:cs typeface="Arial" panose="020B0604020202020204" pitchFamily="34" charset="0"/>
              </a:rPr>
              <a:t> die Gees </a:t>
            </a:r>
            <a:r>
              <a:rPr lang="en-ZA" sz="4800" dirty="0" err="1">
                <a:solidFill>
                  <a:srgbClr val="FFC000"/>
                </a:solidFill>
                <a:latin typeface="Visby" pitchFamily="50" charset="0"/>
                <a:cs typeface="Arial" panose="020B0604020202020204" pitchFamily="34" charset="0"/>
              </a:rPr>
              <a:t>julle</a:t>
            </a:r>
            <a:r>
              <a:rPr lang="en-ZA" sz="4800" dirty="0">
                <a:solidFill>
                  <a:srgbClr val="FFC000"/>
                </a:solidFill>
                <a:latin typeface="Visby" pitchFamily="50" charset="0"/>
                <a:cs typeface="Arial" panose="020B0604020202020204" pitchFamily="34" charset="0"/>
              </a:rPr>
              <a:t> </a:t>
            </a:r>
            <a:r>
              <a:rPr lang="en-ZA" sz="4800" dirty="0" err="1">
                <a:solidFill>
                  <a:srgbClr val="FFC000"/>
                </a:solidFill>
                <a:latin typeface="Visby" pitchFamily="50" charset="0"/>
                <a:cs typeface="Arial" panose="020B0604020202020204" pitchFamily="34" charset="0"/>
              </a:rPr>
              <a:t>vervul</a:t>
            </a:r>
            <a:r>
              <a:rPr lang="en-ZA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!</a:t>
            </a:r>
          </a:p>
          <a:p>
            <a:pPr algn="l"/>
            <a:endParaRPr lang="en-ZA" sz="4800" dirty="0">
              <a:solidFill>
                <a:schemeClr val="bg1"/>
              </a:solidFill>
              <a:latin typeface="Visby" pitchFamily="50" charset="0"/>
              <a:cs typeface="Arial" panose="020B0604020202020204" pitchFamily="34" charset="0"/>
            </a:endParaRPr>
          </a:p>
          <a:p>
            <a:pPr marL="857250" indent="-857250" algn="l">
              <a:buFont typeface="Arial" panose="020B0604020202020204" pitchFamily="34" charset="0"/>
              <a:buChar char="•"/>
            </a:pPr>
            <a:r>
              <a:rPr lang="en-ZA" sz="4800" dirty="0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Elke </a:t>
            </a:r>
            <a:r>
              <a:rPr lang="en-ZA" sz="4800" dirty="0" err="1">
                <a:solidFill>
                  <a:schemeClr val="bg1"/>
                </a:solidFill>
                <a:latin typeface="Visby" pitchFamily="50" charset="0"/>
                <a:cs typeface="Arial" panose="020B0604020202020204" pitchFamily="34" charset="0"/>
              </a:rPr>
              <a:t>kamer</a:t>
            </a:r>
            <a:endParaRPr lang="en-ZA" sz="4800" dirty="0">
              <a:solidFill>
                <a:schemeClr val="bg1"/>
              </a:solidFill>
              <a:latin typeface="Visby" pitchFamily="50" charset="0"/>
              <a:cs typeface="Arial" panose="020B0604020202020204" pitchFamily="34" charset="0"/>
            </a:endParaRPr>
          </a:p>
          <a:p>
            <a:endParaRPr lang="en-US" sz="4800" dirty="0">
              <a:solidFill>
                <a:schemeClr val="bg1"/>
              </a:solidFill>
              <a:latin typeface="Visby" pitchFamily="50" charset="0"/>
              <a:cs typeface="Arial" panose="020B0604020202020204" pitchFamily="34" charset="0"/>
            </a:endParaRPr>
          </a:p>
          <a:p>
            <a:endParaRPr lang="en-US" sz="4800" dirty="0">
              <a:solidFill>
                <a:schemeClr val="bg1"/>
              </a:solidFill>
              <a:latin typeface="Visby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364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5820B4-1FFE-9A08-F215-D54CB3DA3E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B3A59BD-CFE6-DA02-F31E-3A1D8C55A573}"/>
              </a:ext>
            </a:extLst>
          </p:cNvPr>
          <p:cNvSpPr txBox="1">
            <a:spLocks/>
          </p:cNvSpPr>
          <p:nvPr/>
        </p:nvSpPr>
        <p:spPr>
          <a:xfrm>
            <a:off x="1773776" y="1835662"/>
            <a:ext cx="11055532" cy="52512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nl-NL" sz="4800" b="1" dirty="0">
                <a:solidFill>
                  <a:srgbClr val="FFC000"/>
                </a:solidFill>
                <a:latin typeface="Visby" pitchFamily="50" charset="0"/>
              </a:rPr>
              <a:t>Twyfel jy of dit gewerk het?</a:t>
            </a:r>
          </a:p>
          <a:p>
            <a:pPr marL="1143000" lvl="1" indent="-685800" algn="l">
              <a:buFont typeface="Arial" panose="020B0604020202020204" pitchFamily="34" charset="0"/>
              <a:buChar char="•"/>
            </a:pPr>
            <a:r>
              <a:rPr lang="nl-NL" sz="4000" dirty="0">
                <a:solidFill>
                  <a:schemeClr val="bg1"/>
                </a:solidFill>
                <a:latin typeface="Visby" pitchFamily="50" charset="0"/>
              </a:rPr>
              <a:t>Gesondig</a:t>
            </a:r>
          </a:p>
          <a:p>
            <a:pPr marL="1143000" lvl="1" indent="-685800" algn="l">
              <a:buFont typeface="Arial" panose="020B0604020202020204" pitchFamily="34" charset="0"/>
              <a:buChar char="•"/>
            </a:pPr>
            <a:r>
              <a:rPr lang="nl-NL" sz="4000" dirty="0">
                <a:solidFill>
                  <a:schemeClr val="bg1"/>
                </a:solidFill>
                <a:latin typeface="Visby" pitchFamily="50" charset="0"/>
              </a:rPr>
              <a:t>Gestruikel en teleurgestel</a:t>
            </a:r>
          </a:p>
          <a:p>
            <a:pPr marL="1143000" lvl="1" indent="-685800" algn="l">
              <a:buFont typeface="Arial" panose="020B0604020202020204" pitchFamily="34" charset="0"/>
              <a:buChar char="•"/>
            </a:pPr>
            <a:r>
              <a:rPr lang="nl-NL" sz="4000" dirty="0">
                <a:solidFill>
                  <a:schemeClr val="bg1"/>
                </a:solidFill>
                <a:latin typeface="Visby" pitchFamily="50" charset="0"/>
              </a:rPr>
              <a:t>Emosies</a:t>
            </a:r>
          </a:p>
          <a:p>
            <a:pPr marL="1143000" lvl="1" indent="-685800" algn="l">
              <a:buFont typeface="Arial" panose="020B0604020202020204" pitchFamily="34" charset="0"/>
              <a:buChar char="•"/>
            </a:pPr>
            <a:r>
              <a:rPr lang="nl-NL" sz="4000" dirty="0">
                <a:solidFill>
                  <a:schemeClr val="bg1"/>
                </a:solidFill>
                <a:latin typeface="Visby" pitchFamily="50" charset="0"/>
              </a:rPr>
              <a:t>Ervaring</a:t>
            </a:r>
          </a:p>
        </p:txBody>
      </p:sp>
    </p:spTree>
    <p:extLst>
      <p:ext uri="{BB962C8B-B14F-4D97-AF65-F5344CB8AC3E}">
        <p14:creationId xmlns:p14="http://schemas.microsoft.com/office/powerpoint/2010/main" val="2193983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D9BBCD-DDFC-F2B2-27F6-1EFA515E0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0EAFAA0-F464-D88B-52D9-02F3502032C7}"/>
              </a:ext>
            </a:extLst>
          </p:cNvPr>
          <p:cNvSpPr txBox="1">
            <a:spLocks/>
          </p:cNvSpPr>
          <p:nvPr/>
        </p:nvSpPr>
        <p:spPr>
          <a:xfrm>
            <a:off x="1653703" y="1309189"/>
            <a:ext cx="10752630" cy="14986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nl-NL" sz="4800" b="1" dirty="0">
                <a:solidFill>
                  <a:srgbClr val="FFC000"/>
                </a:solidFill>
                <a:latin typeface="Visby" pitchFamily="50" charset="0"/>
              </a:rPr>
              <a:t>‘n Opdrag vir elke dag</a:t>
            </a:r>
          </a:p>
          <a:p>
            <a:pPr marL="1143000" lvl="1" indent="-685800" algn="l">
              <a:buFont typeface="Arial" panose="020B0604020202020204" pitchFamily="34" charset="0"/>
              <a:buChar char="•"/>
            </a:pPr>
            <a:r>
              <a:rPr lang="nl-NL" sz="4000" dirty="0">
                <a:solidFill>
                  <a:schemeClr val="bg1"/>
                </a:solidFill>
                <a:latin typeface="Visby" pitchFamily="50" charset="0"/>
              </a:rPr>
              <a:t>Voortdurend. Ef.5:18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2B3290E-8AB9-23F5-C353-AF6AE3ACCDC1}"/>
              </a:ext>
            </a:extLst>
          </p:cNvPr>
          <p:cNvSpPr txBox="1">
            <a:spLocks/>
          </p:cNvSpPr>
          <p:nvPr/>
        </p:nvSpPr>
        <p:spPr>
          <a:xfrm>
            <a:off x="1584430" y="2761674"/>
            <a:ext cx="10164225" cy="25839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nl-NL" sz="4800" b="1" dirty="0">
                <a:solidFill>
                  <a:srgbClr val="FFC000"/>
                </a:solidFill>
                <a:latin typeface="Visby" pitchFamily="50" charset="0"/>
              </a:rPr>
              <a:t>Bly voortdurend vervul</a:t>
            </a:r>
          </a:p>
          <a:p>
            <a:pPr marL="1314450" lvl="1" indent="-857250" algn="l"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chemeClr val="bg1"/>
                </a:solidFill>
                <a:latin typeface="Visby" pitchFamily="50" charset="0"/>
              </a:rPr>
              <a:t>Vyande</a:t>
            </a:r>
            <a:r>
              <a:rPr lang="en-US" sz="4000" dirty="0">
                <a:solidFill>
                  <a:schemeClr val="bg1"/>
                </a:solidFill>
                <a:latin typeface="Visby" pitchFamily="50" charset="0"/>
              </a:rPr>
              <a:t>: Ou </a:t>
            </a:r>
            <a:r>
              <a:rPr lang="en-US" sz="4000" dirty="0" err="1">
                <a:solidFill>
                  <a:schemeClr val="bg1"/>
                </a:solidFill>
                <a:latin typeface="Visby" pitchFamily="50" charset="0"/>
              </a:rPr>
              <a:t>natuur</a:t>
            </a:r>
            <a:r>
              <a:rPr lang="en-US" sz="4000" dirty="0">
                <a:solidFill>
                  <a:schemeClr val="bg1"/>
                </a:solidFill>
                <a:latin typeface="Visby" pitchFamily="50" charset="0"/>
              </a:rPr>
              <a:t>, </a:t>
            </a:r>
            <a:r>
              <a:rPr lang="en-US" sz="4000" dirty="0" err="1">
                <a:solidFill>
                  <a:schemeClr val="bg1"/>
                </a:solidFill>
                <a:latin typeface="Visby" pitchFamily="50" charset="0"/>
              </a:rPr>
              <a:t>sondige</a:t>
            </a:r>
            <a:r>
              <a:rPr lang="en-US" sz="40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Visby" pitchFamily="50" charset="0"/>
              </a:rPr>
              <a:t>wêreld</a:t>
            </a:r>
            <a:r>
              <a:rPr lang="en-US" sz="40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Visby" pitchFamily="50" charset="0"/>
              </a:rPr>
              <a:t>en</a:t>
            </a:r>
            <a:r>
              <a:rPr lang="en-US" sz="40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Visby" pitchFamily="50" charset="0"/>
              </a:rPr>
              <a:t>satan</a:t>
            </a:r>
            <a:endParaRPr lang="en-US" sz="4000" dirty="0">
              <a:solidFill>
                <a:schemeClr val="bg1"/>
              </a:solidFill>
              <a:latin typeface="Visby" pitchFamily="50" charset="0"/>
            </a:endParaRPr>
          </a:p>
          <a:p>
            <a:pPr marL="1314450" lvl="1" indent="-85725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bg1"/>
                </a:solidFill>
                <a:latin typeface="Visby" pitchFamily="50" charset="0"/>
              </a:rPr>
              <a:t>Petrus </a:t>
            </a:r>
            <a:r>
              <a:rPr lang="en-US" sz="4000" dirty="0" err="1">
                <a:solidFill>
                  <a:schemeClr val="bg1"/>
                </a:solidFill>
                <a:latin typeface="Visby" pitchFamily="50" charset="0"/>
              </a:rPr>
              <a:t>struikel</a:t>
            </a:r>
            <a:endParaRPr lang="en-US" sz="4000" dirty="0">
              <a:solidFill>
                <a:schemeClr val="bg1"/>
              </a:solidFill>
              <a:latin typeface="Visby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8923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1BF5F8-648C-8338-5A7F-33888BB07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A093A25-96FC-C95B-CAAB-6741B3FDFDFA}"/>
              </a:ext>
            </a:extLst>
          </p:cNvPr>
          <p:cNvSpPr txBox="1">
            <a:spLocks/>
          </p:cNvSpPr>
          <p:nvPr/>
        </p:nvSpPr>
        <p:spPr>
          <a:xfrm>
            <a:off x="1653703" y="1309189"/>
            <a:ext cx="10752630" cy="14986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nl-NL" sz="4800" b="1" dirty="0">
                <a:solidFill>
                  <a:srgbClr val="FFC000"/>
                </a:solidFill>
                <a:latin typeface="Visby" pitchFamily="50" charset="0"/>
              </a:rPr>
              <a:t>“Second Blessing”</a:t>
            </a:r>
          </a:p>
          <a:p>
            <a:pPr marL="1143000" lvl="1" indent="-685800" algn="l">
              <a:buFont typeface="Arial" panose="020B0604020202020204" pitchFamily="34" charset="0"/>
              <a:buChar char="•"/>
            </a:pPr>
            <a:r>
              <a:rPr lang="nl-NL" sz="4000" dirty="0">
                <a:solidFill>
                  <a:schemeClr val="bg1"/>
                </a:solidFill>
                <a:latin typeface="Visby" pitchFamily="50" charset="0"/>
              </a:rPr>
              <a:t>Wisselterme vir Geesvervulling</a:t>
            </a:r>
          </a:p>
          <a:p>
            <a:pPr marL="1143000" lvl="1" indent="-685800" algn="l">
              <a:buFont typeface="Arial" panose="020B0604020202020204" pitchFamily="34" charset="0"/>
              <a:buChar char="•"/>
            </a:pPr>
            <a:r>
              <a:rPr lang="nl-NL" sz="4000" dirty="0">
                <a:solidFill>
                  <a:schemeClr val="bg1"/>
                </a:solidFill>
                <a:latin typeface="Visby" pitchFamily="50" charset="0"/>
              </a:rPr>
              <a:t>Petrus se lewe</a:t>
            </a:r>
          </a:p>
          <a:p>
            <a:pPr marL="1143000" lvl="1" indent="-685800" algn="l">
              <a:buFont typeface="Arial" panose="020B0604020202020204" pitchFamily="34" charset="0"/>
              <a:buChar char="•"/>
            </a:pPr>
            <a:r>
              <a:rPr lang="nl-NL" sz="4000" dirty="0">
                <a:solidFill>
                  <a:schemeClr val="bg1"/>
                </a:solidFill>
                <a:latin typeface="Visby" pitchFamily="50" charset="0"/>
              </a:rPr>
              <a:t>Die Gees werk uniek</a:t>
            </a:r>
          </a:p>
        </p:txBody>
      </p:sp>
    </p:spTree>
    <p:extLst>
      <p:ext uri="{BB962C8B-B14F-4D97-AF65-F5344CB8AC3E}">
        <p14:creationId xmlns:p14="http://schemas.microsoft.com/office/powerpoint/2010/main" val="26793957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A8C3D1-C3AB-B2C4-1AD1-2F41CF98A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342A5F0-D737-CDBD-30A4-6B4A9B69A926}"/>
              </a:ext>
            </a:extLst>
          </p:cNvPr>
          <p:cNvSpPr txBox="1">
            <a:spLocks/>
          </p:cNvSpPr>
          <p:nvPr/>
        </p:nvSpPr>
        <p:spPr>
          <a:xfrm>
            <a:off x="1376217" y="138010"/>
            <a:ext cx="9975274" cy="10972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5000" b="1" dirty="0">
                <a:solidFill>
                  <a:srgbClr val="FFC000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4.3 Petrus is meermale vervul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A3B0A52-02C4-F219-BFCB-7EBDBD542418}"/>
              </a:ext>
            </a:extLst>
          </p:cNvPr>
          <p:cNvSpPr txBox="1">
            <a:spLocks/>
          </p:cNvSpPr>
          <p:nvPr/>
        </p:nvSpPr>
        <p:spPr>
          <a:xfrm>
            <a:off x="1589050" y="1355371"/>
            <a:ext cx="10399750" cy="5251268"/>
          </a:xfrm>
          <a:prstGeom prst="rect">
            <a:avLst/>
          </a:prstGeom>
          <a:solidFill>
            <a:srgbClr val="1F3A6F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b="1" dirty="0" err="1">
                <a:solidFill>
                  <a:srgbClr val="FFC000"/>
                </a:solidFill>
                <a:latin typeface="Visby" pitchFamily="50" charset="0"/>
              </a:rPr>
              <a:t>Pinksterdag</a:t>
            </a:r>
            <a:r>
              <a:rPr lang="en-US" sz="4800" b="1" dirty="0">
                <a:solidFill>
                  <a:srgbClr val="FFC000"/>
                </a:solidFill>
                <a:latin typeface="Visby" pitchFamily="50" charset="0"/>
              </a:rPr>
              <a:t>. 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</a:rPr>
              <a:t>Hand. 2:1-4</a:t>
            </a:r>
          </a:p>
          <a:p>
            <a:pPr marL="1143000" lvl="1" indent="-685800" algn="l">
              <a:buFont typeface="Arial" panose="020B0604020202020204" pitchFamily="34" charset="0"/>
              <a:buChar char="•"/>
            </a:pPr>
            <a:r>
              <a:rPr lang="nl-NL" sz="4000" dirty="0">
                <a:solidFill>
                  <a:schemeClr val="bg1"/>
                </a:solidFill>
                <a:latin typeface="Visby" pitchFamily="50" charset="0"/>
              </a:rPr>
              <a:t>Vuur tonge</a:t>
            </a:r>
          </a:p>
          <a:p>
            <a:pPr marL="1143000" lvl="1" indent="-685800" algn="l">
              <a:buFont typeface="Arial" panose="020B0604020202020204" pitchFamily="34" charset="0"/>
              <a:buChar char="•"/>
            </a:pPr>
            <a:r>
              <a:rPr lang="nl-NL" sz="4000" dirty="0">
                <a:solidFill>
                  <a:schemeClr val="bg1"/>
                </a:solidFill>
                <a:latin typeface="Visby" pitchFamily="50" charset="0"/>
              </a:rPr>
              <a:t>Preek. 3000 bekeerlinge</a:t>
            </a:r>
          </a:p>
          <a:p>
            <a:pPr lvl="1" algn="l"/>
            <a:endParaRPr lang="nl-NL" sz="2400" dirty="0">
              <a:solidFill>
                <a:schemeClr val="bg1"/>
              </a:solidFill>
              <a:latin typeface="Visby" pitchFamily="50" charset="0"/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b="1" dirty="0" err="1">
                <a:solidFill>
                  <a:srgbClr val="FFC000"/>
                </a:solidFill>
                <a:latin typeface="Visby" pitchFamily="50" charset="0"/>
              </a:rPr>
              <a:t>Joodse</a:t>
            </a:r>
            <a:r>
              <a:rPr lang="en-US" sz="4800" b="1" dirty="0">
                <a:solidFill>
                  <a:srgbClr val="FFC000"/>
                </a:solidFill>
                <a:latin typeface="Visby" pitchFamily="50" charset="0"/>
              </a:rPr>
              <a:t> Raad. </a:t>
            </a:r>
            <a:r>
              <a:rPr lang="en-US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>
                <a:solidFill>
                  <a:schemeClr val="bg1"/>
                </a:solidFill>
                <a:latin typeface="Visby" pitchFamily="50" charset="0"/>
              </a:rPr>
              <a:t>Hand. 4:8</a:t>
            </a:r>
          </a:p>
          <a:p>
            <a:pPr marL="1314450" lvl="1" indent="-857250" algn="l"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chemeClr val="bg1"/>
                </a:solidFill>
                <a:latin typeface="Visby" pitchFamily="50" charset="0"/>
              </a:rPr>
              <a:t>Nuwe</a:t>
            </a:r>
            <a:r>
              <a:rPr lang="en-US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Visby" pitchFamily="50" charset="0"/>
              </a:rPr>
              <a:t>vervulling</a:t>
            </a:r>
            <a:r>
              <a:rPr lang="en-US" sz="4400" dirty="0">
                <a:solidFill>
                  <a:schemeClr val="bg1"/>
                </a:solidFill>
                <a:latin typeface="Visby" pitchFamily="50" charset="0"/>
              </a:rPr>
              <a:t> om </a:t>
            </a:r>
            <a:r>
              <a:rPr lang="en-US" sz="4400" dirty="0" err="1">
                <a:solidFill>
                  <a:schemeClr val="bg1"/>
                </a:solidFill>
                <a:latin typeface="Visby" pitchFamily="50" charset="0"/>
              </a:rPr>
              <a:t>vrymoedig</a:t>
            </a:r>
            <a:r>
              <a:rPr lang="en-US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Visby" pitchFamily="50" charset="0"/>
              </a:rPr>
              <a:t>te</a:t>
            </a:r>
            <a:r>
              <a:rPr lang="en-US" sz="4400" dirty="0">
                <a:solidFill>
                  <a:schemeClr val="bg1"/>
                </a:solidFill>
                <a:latin typeface="Visby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Visby" pitchFamily="50" charset="0"/>
              </a:rPr>
              <a:t>getuig</a:t>
            </a:r>
            <a:endParaRPr lang="en-US" sz="4400" dirty="0">
              <a:solidFill>
                <a:schemeClr val="bg1"/>
              </a:solidFill>
              <a:latin typeface="Visby" pitchFamily="50" charset="0"/>
            </a:endParaRPr>
          </a:p>
          <a:p>
            <a:pPr marL="1143000" lvl="1" indent="-685800" algn="l">
              <a:buFont typeface="Arial" panose="020B0604020202020204" pitchFamily="34" charset="0"/>
              <a:buChar char="•"/>
            </a:pPr>
            <a:endParaRPr lang="nl-NL" sz="4000" dirty="0">
              <a:solidFill>
                <a:schemeClr val="bg1"/>
              </a:solidFill>
              <a:latin typeface="Visby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820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2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2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2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2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2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2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2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2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2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f333582-21b8-4575-99d7-9597801f16ad" xsi:nil="true"/>
    <lcf76f155ced4ddcb4097134ff3c332f xmlns="e948f7a7-1252-47e6-a235-56e06d0ddf26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23372F08487F458D5F6694C9A08A3D" ma:contentTypeVersion="14" ma:contentTypeDescription="Create a new document." ma:contentTypeScope="" ma:versionID="25f722a52e24b260271dcfc142b42af9">
  <xsd:schema xmlns:xsd="http://www.w3.org/2001/XMLSchema" xmlns:xs="http://www.w3.org/2001/XMLSchema" xmlns:p="http://schemas.microsoft.com/office/2006/metadata/properties" xmlns:ns2="e948f7a7-1252-47e6-a235-56e06d0ddf26" xmlns:ns3="df333582-21b8-4575-99d7-9597801f16ad" targetNamespace="http://schemas.microsoft.com/office/2006/metadata/properties" ma:root="true" ma:fieldsID="aa4fb565caa0fc24c6769b38d983bfd6" ns2:_="" ns3:_="">
    <xsd:import namespace="e948f7a7-1252-47e6-a235-56e06d0ddf26"/>
    <xsd:import namespace="df333582-21b8-4575-99d7-9597801f16a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48f7a7-1252-47e6-a235-56e06d0ddf2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69f965aa-c586-416e-9f73-21fad5aff9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333582-21b8-4575-99d7-9597801f16ad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f0e4c9b-1cb1-43a4-85bb-2273405913df}" ma:internalName="TaxCatchAll" ma:showField="CatchAllData" ma:web="df333582-21b8-4575-99d7-9597801f16a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CC63F75-967C-47CF-9DE5-0BD294F4C091}">
  <ds:schemaRefs>
    <ds:schemaRef ds:uri="http://schemas.microsoft.com/office/2006/metadata/properties"/>
    <ds:schemaRef ds:uri="http://schemas.microsoft.com/office/infopath/2007/PartnerControls"/>
    <ds:schemaRef ds:uri="df333582-21b8-4575-99d7-9597801f16ad"/>
    <ds:schemaRef ds:uri="e948f7a7-1252-47e6-a235-56e06d0ddf26"/>
  </ds:schemaRefs>
</ds:datastoreItem>
</file>

<file path=customXml/itemProps2.xml><?xml version="1.0" encoding="utf-8"?>
<ds:datastoreItem xmlns:ds="http://schemas.openxmlformats.org/officeDocument/2006/customXml" ds:itemID="{4885510C-2CDE-4062-A884-0DE78FEE80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948f7a7-1252-47e6-a235-56e06d0ddf26"/>
    <ds:schemaRef ds:uri="df333582-21b8-4575-99d7-9597801f16a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CA94EE3-C7C2-4BA5-A107-3B6101851BF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4924</TotalTime>
  <Words>973</Words>
  <Application>Microsoft Office PowerPoint</Application>
  <PresentationFormat>Widescreen</PresentationFormat>
  <Paragraphs>133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Aptos</vt:lpstr>
      <vt:lpstr>Aptos Display</vt:lpstr>
      <vt:lpstr>Arial</vt:lpstr>
      <vt:lpstr>Inter</vt:lpstr>
      <vt:lpstr>Poppins</vt:lpstr>
      <vt:lpstr>Visby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Jonathan Eloff</dc:creator>
  <cp:lastModifiedBy>Salome Botha</cp:lastModifiedBy>
  <cp:revision>24</cp:revision>
  <dcterms:created xsi:type="dcterms:W3CDTF">2024-08-05T12:57:13Z</dcterms:created>
  <dcterms:modified xsi:type="dcterms:W3CDTF">2026-06-22T11:46:18Z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0x010100A423372F08487F458D5F6694C9A08A3D</vt:lpwstr>
  </property>
</Properties>
</file>