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89" r:id="rId5"/>
    <p:sldId id="290" r:id="rId6"/>
    <p:sldId id="291" r:id="rId7"/>
    <p:sldId id="292" r:id="rId8"/>
    <p:sldId id="293" r:id="rId9"/>
    <p:sldId id="294" r:id="rId10"/>
    <p:sldId id="295" r:id="rId11"/>
    <p:sldId id="278" r:id="rId12"/>
    <p:sldId id="296" r:id="rId13"/>
    <p:sldId id="297" r:id="rId14"/>
    <p:sldId id="282" r:id="rId15"/>
    <p:sldId id="283" r:id="rId16"/>
    <p:sldId id="28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A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452"/>
  </p:normalViewPr>
  <p:slideViewPr>
    <p:cSldViewPr snapToGrid="0" showGuides="1">
      <p:cViewPr varScale="1">
        <p:scale>
          <a:sx n="104" d="100"/>
          <a:sy n="104" d="100"/>
        </p:scale>
        <p:origin x="87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E69A9-B61E-4EB7-A5F7-1447F5468A2F}" type="datetimeFigureOut">
              <a:rPr lang="af-ZA" smtClean="0"/>
              <a:t>2026-07-13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B4C0B-409F-4F56-A353-C6B4E45A40FA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83377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5106B-4F4A-D465-9D21-A75443B65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825455-3D05-140F-DD67-1909C1E5D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3E6B-1422-5AED-3AF3-C78DB644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840BD-D393-A87A-2565-4402F67E0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BA975-8BBF-F4AF-6373-FB07ECA54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131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82DA9-2800-9E58-7A57-C7F73C3A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62A21-D494-DD35-A913-D60EA6111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56155-F773-99B1-75C2-06B8C45FA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55A35-7AD2-AE99-CAEE-654560DFD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98A89-89F1-1465-CAAB-DF163DA9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906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B3B44B-A282-BA6C-0394-6BF30FEE38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90411-44A1-D8F6-FB87-4F52C1093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E3E02-4F50-D8B1-FABE-ECB9929BA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136E4-8D27-7CB8-FDE2-4153BD21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129B0-DB5A-BD22-A640-C67FBC0E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991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4E607-D3D8-D814-C72E-C709E179D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10A7D-5213-1EFD-CA47-986489F87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4D8A4-C35D-3C24-AFE0-82ABEB24E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98C65-672C-ED80-9D17-BD36EB23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FC61B-3292-0991-E397-8574B436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265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5D82-1B67-0D4F-7513-20C965CEF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B5874-CB41-16B6-5A02-EBC9F100F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5E203-CF19-2B1C-A944-2E97D4248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93E4E-25C6-06A4-8247-0439BC251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423FA-15D8-F566-3902-6FE7BD9D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4093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39D62-C9D9-733B-C3A2-DA31E6EE2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A4C0E-AC58-D20F-F89D-314E29F71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E530D-D38E-29AF-A548-2DA92C322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4C053-260C-FC4A-3635-40292E343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2EEED3-DD11-D7CC-77BB-E858264F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1872B-8AD0-2AF6-1999-9DE22DC24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8941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FF10-E5B0-77AF-D32B-619686F3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5366-2175-1E5D-2A76-995879F63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4D906E-41E6-FA1A-3655-1931957DE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DC8A14-8A9D-D430-9460-065D58468B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92652F-C408-6094-04E1-C1C0B4131E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26694D-CBAA-B159-68F8-2706CDB5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576AC4-49A8-9AE7-A6DB-FF3423D05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219D9E-B9D9-9C44-2130-AFE4CBB33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293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2D7A2-0687-50CA-2154-F6473CEC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2AFB8F-3296-0DA3-3CB5-52D89538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0D856-9A84-040C-59E1-C6D389917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A29AC8-0248-4EE8-27C9-9E144A77E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1432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5C3713-EA6F-E615-39CA-6F09087B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1E65EB-C16E-9F5C-9F77-2F34DF230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F9CB3-C8B0-59A9-2B0C-BD2A6948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4150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6CB38-00BA-43D1-C1E1-B7BEE646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06ABF-555D-1C01-1A62-1009C871F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9468B1-1FBA-25B9-791F-805699EFA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5ED8D-25BC-DB5D-6334-EEE4077B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1B4E4-F4C6-5D0C-D805-D336C14F0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6B0D8-F290-74BE-B1D8-E43DF6B31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405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E66A-5113-7C7A-D2A1-5E297B1D5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96331B-9DE6-313E-0E4D-81E613340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322EA5-9DE4-8DF6-7355-CF64D4EE3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FDC12-4E78-CAA9-9C11-8CF24A80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8325BC-CF24-0397-C9DB-64ECA4517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FD256-2361-2E6C-21EB-7E85C8E6A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9922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31B080-410A-CC32-B49B-C19C9527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AF1F8-E921-8F0C-2EAF-D7E9ECCC1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404E1-8FE4-9912-5C99-0377AF49A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B0CB14-989B-4FD0-8536-8E5367D1C746}" type="datetimeFigureOut">
              <a:rPr lang="en-ZA" smtClean="0"/>
              <a:t>2026/07/13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98EC3-0658-ACD8-D608-3D4BD96D0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61D99-2420-DD3A-416F-D330729E0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546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A0D0CE-EE84-EDCD-738E-0DD896DEE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698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7EF16D-FCA1-D84E-C61B-06CE341F9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C6D2FC-FFDB-78D1-5A2B-5086DCFC55BF}"/>
              </a:ext>
            </a:extLst>
          </p:cNvPr>
          <p:cNvSpPr txBox="1"/>
          <p:nvPr/>
        </p:nvSpPr>
        <p:spPr>
          <a:xfrm>
            <a:off x="1651318" y="1913209"/>
            <a:ext cx="1013724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800" b="0" i="0" u="none" strike="noStrike" baseline="30000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2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Ek moes julle met </a:t>
            </a:r>
            <a:r>
              <a:rPr lang="nl-NL" sz="4800" b="0" i="0" u="none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melk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voed, nie met </a:t>
            </a:r>
            <a:r>
              <a:rPr lang="nl-NL" sz="4800" b="0" i="0" u="none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vaste kos 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nie, want julle sou nie iets sterkers kon verteer nie. Trouens, julle is ook nou </a:t>
            </a:r>
            <a:r>
              <a:rPr lang="nl-NL" sz="4800" b="0" i="0" u="none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nog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nie gereed daarvoor nie,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F9D015-30C9-8F89-4AEB-0E1A2EAF37CF}"/>
              </a:ext>
            </a:extLst>
          </p:cNvPr>
          <p:cNvSpPr txBox="1"/>
          <p:nvPr/>
        </p:nvSpPr>
        <p:spPr>
          <a:xfrm>
            <a:off x="1275673" y="901073"/>
            <a:ext cx="7942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Korintiërs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965342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6EAA3-300B-D67E-71A4-40578C1C6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5D28C4-D2BB-C6CB-306F-0E80A394CFF6}"/>
              </a:ext>
            </a:extLst>
          </p:cNvPr>
          <p:cNvSpPr txBox="1"/>
          <p:nvPr/>
        </p:nvSpPr>
        <p:spPr>
          <a:xfrm>
            <a:off x="1577428" y="1155827"/>
            <a:ext cx="10485264" cy="6001643"/>
          </a:xfrm>
          <a:prstGeom prst="rect">
            <a:avLst/>
          </a:prstGeom>
          <a:solidFill>
            <a:srgbClr val="1F3A6F"/>
          </a:solidFill>
        </p:spPr>
        <p:txBody>
          <a:bodyPr wrap="square">
            <a:spAutoFit/>
          </a:bodyPr>
          <a:lstStyle/>
          <a:p>
            <a:r>
              <a:rPr lang="nl-NL" sz="4800" baseline="30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3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want julle word nog steeds deur wêreldse neigings </a:t>
            </a:r>
            <a:r>
              <a:rPr lang="nl-NL" sz="4800" b="0" i="0" u="none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beheer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. Julle is jaloers op mekaar en maak rusie. </a:t>
            </a:r>
          </a:p>
          <a:p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Is dit nie ’n bewys dat julle nog deur wêreldse neigings oorheers word nie? Julle tree op soos mense wat nie aan die Here behoort nie. </a:t>
            </a:r>
          </a:p>
          <a:p>
            <a:endParaRPr lang="nl-NL" sz="4800" b="0" i="0" u="none" strike="noStrike" dirty="0">
              <a:solidFill>
                <a:schemeClr val="bg1"/>
              </a:solidFill>
              <a:effectLst/>
              <a:latin typeface="Visby" pitchFamily="50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98AB69-399E-7B10-519C-A2B7B81E139A}"/>
              </a:ext>
            </a:extLst>
          </p:cNvPr>
          <p:cNvSpPr txBox="1"/>
          <p:nvPr/>
        </p:nvSpPr>
        <p:spPr>
          <a:xfrm>
            <a:off x="1201782" y="143691"/>
            <a:ext cx="7942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Korintiërs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720071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9D733E-BC40-0356-7E18-6EF9DB09D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77E591-0D93-186B-9357-E9BD6179AF7B}"/>
              </a:ext>
            </a:extLst>
          </p:cNvPr>
          <p:cNvSpPr txBox="1"/>
          <p:nvPr/>
        </p:nvSpPr>
        <p:spPr>
          <a:xfrm>
            <a:off x="1577427" y="1155827"/>
            <a:ext cx="1013724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800" b="0" i="0" u="none" strike="noStrike" baseline="30000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4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As die een sê: “Ek volg Paulus,” en die ander een sê: “Ek verkies Apollos,” tree julle dan nie op soos mense wat </a:t>
            </a:r>
            <a:r>
              <a:rPr lang="nl-NL" sz="4800" b="0" i="0" u="none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nie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aan die Here behoort nie?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DDAFF1-5EDC-681B-4AA5-1B231E98DDD4}"/>
              </a:ext>
            </a:extLst>
          </p:cNvPr>
          <p:cNvSpPr txBox="1"/>
          <p:nvPr/>
        </p:nvSpPr>
        <p:spPr>
          <a:xfrm>
            <a:off x="1201782" y="143691"/>
            <a:ext cx="7942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Korintiërs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495649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F71D13-E579-9207-1601-86B77C080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A582FF-93EA-130A-69E3-75BDE0794920}"/>
              </a:ext>
            </a:extLst>
          </p:cNvPr>
          <p:cNvSpPr txBox="1"/>
          <p:nvPr/>
        </p:nvSpPr>
        <p:spPr>
          <a:xfrm>
            <a:off x="1250372" y="291817"/>
            <a:ext cx="10858500" cy="6740307"/>
          </a:xfrm>
          <a:prstGeom prst="rect">
            <a:avLst/>
          </a:prstGeom>
          <a:solidFill>
            <a:srgbClr val="1F3A6F"/>
          </a:solidFill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Christene kan gevul maar nie vervul met die Heilige Gees wees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Hoe word ek vervul met die Heilige Gees?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Geesvervulling is ’n opdrag!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God lief bo almal en alles?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Bid en ontvang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Bewys van Geesvervulling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af-ZA" sz="4800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52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689214-95B6-5772-7BED-914CB7054E96}"/>
              </a:ext>
            </a:extLst>
          </p:cNvPr>
          <p:cNvSpPr txBox="1"/>
          <p:nvPr/>
        </p:nvSpPr>
        <p:spPr>
          <a:xfrm>
            <a:off x="2798617" y="1657927"/>
            <a:ext cx="9178524" cy="6124754"/>
          </a:xfrm>
          <a:prstGeom prst="rect">
            <a:avLst/>
          </a:prstGeom>
          <a:solidFill>
            <a:srgbClr val="1F3A6F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50" charset="0"/>
                <a:cs typeface="Poppins" panose="00000500000000000000" pitchFamily="50" charset="0"/>
              </a:rPr>
              <a:t>VERVULLING MET DIE </a:t>
            </a:r>
          </a:p>
          <a:p>
            <a:pPr algn="ctr"/>
            <a:r>
              <a:rPr lang="en-US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50" charset="0"/>
                <a:cs typeface="Poppins" panose="00000500000000000000" pitchFamily="50" charset="0"/>
              </a:rPr>
              <a:t>HEILIGE GEES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Waar</a:t>
            </a:r>
            <a:r>
              <a:rPr lang="en-US" sz="6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die </a:t>
            </a:r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stroom</a:t>
            </a:r>
            <a:r>
              <a:rPr lang="en-US" sz="6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van die Gees </a:t>
            </a:r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lewe</a:t>
            </a:r>
            <a:r>
              <a:rPr lang="en-US" sz="6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bring  </a:t>
            </a:r>
          </a:p>
          <a:p>
            <a:pPr algn="r"/>
            <a:r>
              <a:rPr lang="en-US" sz="48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                              </a:t>
            </a:r>
            <a:r>
              <a:rPr lang="en-US" sz="4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Esegiël</a:t>
            </a:r>
            <a:r>
              <a:rPr lang="en-US" sz="4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47:9</a:t>
            </a:r>
          </a:p>
          <a:p>
            <a:pPr algn="r"/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08356A-D018-42F4-AD41-1A7F2085F63E}"/>
              </a:ext>
            </a:extLst>
          </p:cNvPr>
          <p:cNvSpPr txBox="1"/>
          <p:nvPr/>
        </p:nvSpPr>
        <p:spPr>
          <a:xfrm rot="16200000">
            <a:off x="-2722495" y="937416"/>
            <a:ext cx="8534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SESSIE 3 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48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B8152D-4142-91D5-734C-ABC1F8447A06}"/>
              </a:ext>
            </a:extLst>
          </p:cNvPr>
          <p:cNvSpPr txBox="1"/>
          <p:nvPr/>
        </p:nvSpPr>
        <p:spPr>
          <a:xfrm>
            <a:off x="1231900" y="203200"/>
            <a:ext cx="108331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3.1 Is alle Christene </a:t>
            </a:r>
            <a:r>
              <a:rPr lang="en-US" sz="6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vervul</a:t>
            </a:r>
            <a:r>
              <a:rPr lang="en-US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?</a:t>
            </a:r>
            <a:endParaRPr lang="en-US" sz="6000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4D3D0C-475C-12E7-99CB-190B1EB1E01D}"/>
              </a:ext>
            </a:extLst>
          </p:cNvPr>
          <p:cNvSpPr txBox="1"/>
          <p:nvPr/>
        </p:nvSpPr>
        <p:spPr>
          <a:xfrm>
            <a:off x="1130300" y="1193397"/>
            <a:ext cx="1106170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Gevul maar nie vervul nie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af-ZA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Johannes 3:3</a:t>
            </a:r>
          </a:p>
          <a:p>
            <a:endParaRPr lang="af-ZA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NL" sz="4800" baseline="30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3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Jesus het daarop reageer: “Ek verseker jou, as iemand nie van </a:t>
            </a:r>
            <a:r>
              <a:rPr lang="nl-NL" sz="4800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bo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nl-NL" sz="4800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gebore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word nie, kan hy die koninkryk van God nie sien nie.”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endParaRPr lang="af-ZA" sz="4800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386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7BCBF-BDB5-0FD2-5807-8B97EA8E7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54F188-6E67-08C7-ECF5-BC92DB8DC0A7}"/>
              </a:ext>
            </a:extLst>
          </p:cNvPr>
          <p:cNvSpPr txBox="1"/>
          <p:nvPr/>
        </p:nvSpPr>
        <p:spPr>
          <a:xfrm>
            <a:off x="1243422" y="429825"/>
            <a:ext cx="1073804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Johannes 3:5</a:t>
            </a:r>
          </a:p>
          <a:p>
            <a:endParaRPr lang="af-ZA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NL" sz="4800" baseline="30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5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Jesus het geantwoord: “Ek verseker jou, as iemand nie uit water en </a:t>
            </a:r>
            <a:r>
              <a:rPr lang="nl-NL" sz="4800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Gees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nl-NL" sz="4800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gebore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word nie, kan hy so nimmer as te nooit in die </a:t>
            </a:r>
            <a:r>
              <a:rPr lang="nl-NL" sz="4800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koninkryk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van God ingaan nie.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endParaRPr lang="af-ZA" sz="4800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210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7DAF1B-FC13-9D4F-6B17-79D027C2E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3E8F13-1B4D-2E92-F011-572AB931B25B}"/>
              </a:ext>
            </a:extLst>
          </p:cNvPr>
          <p:cNvSpPr txBox="1"/>
          <p:nvPr/>
        </p:nvSpPr>
        <p:spPr>
          <a:xfrm>
            <a:off x="1457354" y="1069038"/>
            <a:ext cx="1013724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800" baseline="30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9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Maar julle word nie deur julle sondige natuur beheer nie. Julle word beheer deur die Gees omdat die </a:t>
            </a:r>
            <a:r>
              <a:rPr lang="nl-NL" sz="4800" b="0" i="0" u="none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Gees van God 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in julle woon. Onthou, iemand wat nie die Gees van Christus het nie, is nie een van sy mense nie!</a:t>
            </a:r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8F3D5A-83A2-B6BB-2263-13D5BC5FC2C9}"/>
              </a:ext>
            </a:extLst>
          </p:cNvPr>
          <p:cNvSpPr txBox="1"/>
          <p:nvPr/>
        </p:nvSpPr>
        <p:spPr>
          <a:xfrm>
            <a:off x="1201782" y="143691"/>
            <a:ext cx="7942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Romeine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8:9</a:t>
            </a:r>
          </a:p>
        </p:txBody>
      </p:sp>
    </p:spTree>
    <p:extLst>
      <p:ext uri="{BB962C8B-B14F-4D97-AF65-F5344CB8AC3E}">
        <p14:creationId xmlns:p14="http://schemas.microsoft.com/office/powerpoint/2010/main" val="3369198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CAAD3F-4EA8-C4D4-2597-AEB4F59FB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8F9819-0347-8E37-508C-9796EC929C4D}"/>
              </a:ext>
            </a:extLst>
          </p:cNvPr>
          <p:cNvSpPr txBox="1"/>
          <p:nvPr/>
        </p:nvSpPr>
        <p:spPr>
          <a:xfrm>
            <a:off x="2054755" y="2436020"/>
            <a:ext cx="1013724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800" baseline="30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16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Want die Gees self bevestig teenoor ons eie gees dat ons </a:t>
            </a:r>
            <a:r>
              <a:rPr lang="nl-NL" sz="4800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God se kinders is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F83E17-B35B-EADF-DABD-BE5D0DB040EF}"/>
              </a:ext>
            </a:extLst>
          </p:cNvPr>
          <p:cNvSpPr txBox="1"/>
          <p:nvPr/>
        </p:nvSpPr>
        <p:spPr>
          <a:xfrm>
            <a:off x="1799183" y="1510673"/>
            <a:ext cx="7942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Romeine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8:16</a:t>
            </a:r>
          </a:p>
        </p:txBody>
      </p:sp>
    </p:spTree>
    <p:extLst>
      <p:ext uri="{BB962C8B-B14F-4D97-AF65-F5344CB8AC3E}">
        <p14:creationId xmlns:p14="http://schemas.microsoft.com/office/powerpoint/2010/main" val="950521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3F403E-D5AB-C156-627F-4AA1BA57D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863F8-35C2-8801-9EDF-F36792179F0E}"/>
              </a:ext>
            </a:extLst>
          </p:cNvPr>
          <p:cNvSpPr txBox="1"/>
          <p:nvPr/>
        </p:nvSpPr>
        <p:spPr>
          <a:xfrm>
            <a:off x="1201782" y="793776"/>
            <a:ext cx="10851673" cy="6001643"/>
          </a:xfrm>
          <a:prstGeom prst="rect">
            <a:avLst/>
          </a:prstGeom>
          <a:solidFill>
            <a:srgbClr val="1F3A6F"/>
          </a:solidFill>
        </p:spPr>
        <p:txBody>
          <a:bodyPr wrap="square">
            <a:spAutoFit/>
          </a:bodyPr>
          <a:lstStyle/>
          <a:p>
            <a:r>
              <a:rPr lang="nl-NL" sz="4800" b="0" i="0" u="none" strike="noStrike" baseline="30000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3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Daarom wil ek nou hê julle moet weet dat iemand wat sê: “Vervloek is Jesus,” </a:t>
            </a:r>
            <a:r>
              <a:rPr lang="nl-NL" sz="4800" b="0" i="0" u="none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definitief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nie onder die invloed van die Gees van God praat nie.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Aan die ander kant is dit net die Heilige Gees wat dit vir iemand moontlik maak om te verklaar: </a:t>
            </a:r>
          </a:p>
          <a:p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“</a:t>
            </a:r>
            <a:r>
              <a:rPr lang="nl-NL" sz="4800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Jesus is die Here</a:t>
            </a:r>
            <a:r>
              <a:rPr lang="nl-NL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.”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849433-B156-728E-595C-433E99778197}"/>
              </a:ext>
            </a:extLst>
          </p:cNvPr>
          <p:cNvSpPr txBox="1"/>
          <p:nvPr/>
        </p:nvSpPr>
        <p:spPr>
          <a:xfrm>
            <a:off x="1201782" y="0"/>
            <a:ext cx="7942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Korintiërs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12</a:t>
            </a:r>
          </a:p>
        </p:txBody>
      </p:sp>
    </p:spTree>
    <p:extLst>
      <p:ext uri="{BB962C8B-B14F-4D97-AF65-F5344CB8AC3E}">
        <p14:creationId xmlns:p14="http://schemas.microsoft.com/office/powerpoint/2010/main" val="441985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438CE-96E8-DCB0-1A69-6DF915887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535CA6C-A5A5-276E-6E47-C597150B7AB1}"/>
              </a:ext>
            </a:extLst>
          </p:cNvPr>
          <p:cNvSpPr txBox="1"/>
          <p:nvPr/>
        </p:nvSpPr>
        <p:spPr>
          <a:xfrm>
            <a:off x="1130300" y="330680"/>
            <a:ext cx="110617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effectLst/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Christene kan die Heilige Gees bedroef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Christene kan die Gees weerstaan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Christene kan onkundig wees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Christene nie onder Gees se beheer </a:t>
            </a:r>
            <a:r>
              <a:rPr lang="nl-NL" sz="4800" u="sng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1 Korintiërs 3:1-4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af-ZA" sz="4800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123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B4204E-78D9-B8FE-C931-82B2AB869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88EB30-90C4-EB66-3537-B9CDAEEAD0B2}"/>
              </a:ext>
            </a:extLst>
          </p:cNvPr>
          <p:cNvSpPr txBox="1"/>
          <p:nvPr/>
        </p:nvSpPr>
        <p:spPr>
          <a:xfrm>
            <a:off x="1577427" y="1155827"/>
            <a:ext cx="1013724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800" baseline="30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 Broers en susters, toe ek by julle was, kon ek nie met julle praat soos met </a:t>
            </a:r>
            <a:r>
              <a:rPr lang="nl-NL" sz="4800" b="0" i="0" u="none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geestelik volwassenes 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nie. Ek moes met julle praat soos met </a:t>
            </a:r>
            <a:r>
              <a:rPr lang="nl-NL" sz="4800" b="0" i="0" u="none" strike="noStrike" dirty="0">
                <a:solidFill>
                  <a:srgbClr val="FFC000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mense wat nog wêrelds is</a:t>
            </a:r>
            <a:r>
              <a:rPr lang="nl-NL" sz="4800" b="0" i="0" u="none" strike="noStrike" dirty="0">
                <a:solidFill>
                  <a:schemeClr val="bg1"/>
                </a:solidFill>
                <a:effectLst/>
                <a:latin typeface="Visby" pitchFamily="50" charset="0"/>
                <a:cs typeface="Arial" panose="020B0604020202020204" pitchFamily="34" charset="0"/>
              </a:rPr>
              <a:t>, soos met kindertjies in die Christelike geloof.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D20E2D-CCF9-8FA7-AD9F-20792F4CDDE3}"/>
              </a:ext>
            </a:extLst>
          </p:cNvPr>
          <p:cNvSpPr txBox="1"/>
          <p:nvPr/>
        </p:nvSpPr>
        <p:spPr>
          <a:xfrm>
            <a:off x="1201782" y="143691"/>
            <a:ext cx="7942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 </a:t>
            </a:r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Korintiërs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4125659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f333582-21b8-4575-99d7-9597801f16ad" xsi:nil="true"/>
    <lcf76f155ced4ddcb4097134ff3c332f xmlns="e948f7a7-1252-47e6-a235-56e06d0ddf2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23372F08487F458D5F6694C9A08A3D" ma:contentTypeVersion="14" ma:contentTypeDescription="Create a new document." ma:contentTypeScope="" ma:versionID="25f722a52e24b260271dcfc142b42af9">
  <xsd:schema xmlns:xsd="http://www.w3.org/2001/XMLSchema" xmlns:xs="http://www.w3.org/2001/XMLSchema" xmlns:p="http://schemas.microsoft.com/office/2006/metadata/properties" xmlns:ns2="e948f7a7-1252-47e6-a235-56e06d0ddf26" xmlns:ns3="df333582-21b8-4575-99d7-9597801f16ad" targetNamespace="http://schemas.microsoft.com/office/2006/metadata/properties" ma:root="true" ma:fieldsID="aa4fb565caa0fc24c6769b38d983bfd6" ns2:_="" ns3:_="">
    <xsd:import namespace="e948f7a7-1252-47e6-a235-56e06d0ddf26"/>
    <xsd:import namespace="df333582-21b8-4575-99d7-9597801f1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f7a7-1252-47e6-a235-56e06d0ddf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9f965aa-c586-416e-9f73-21fad5aff9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33582-21b8-4575-99d7-9597801f16a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0e4c9b-1cb1-43a4-85bb-2273405913df}" ma:internalName="TaxCatchAll" ma:showField="CatchAllData" ma:web="df333582-21b8-4575-99d7-9597801f16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336798-14B4-4625-9EAE-1DE9BECFA0E4}">
  <ds:schemaRefs>
    <ds:schemaRef ds:uri="http://schemas.microsoft.com/office/2006/metadata/properties"/>
    <ds:schemaRef ds:uri="http://schemas.microsoft.com/office/infopath/2007/PartnerControls"/>
    <ds:schemaRef ds:uri="df333582-21b8-4575-99d7-9597801f16ad"/>
    <ds:schemaRef ds:uri="e948f7a7-1252-47e6-a235-56e06d0ddf26"/>
  </ds:schemaRefs>
</ds:datastoreItem>
</file>

<file path=customXml/itemProps2.xml><?xml version="1.0" encoding="utf-8"?>
<ds:datastoreItem xmlns:ds="http://schemas.openxmlformats.org/officeDocument/2006/customXml" ds:itemID="{1465234D-1DF2-44C2-AD84-31BD6BD26D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0AF53F-D8E3-459C-B9E2-1135FEE3B3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f7a7-1252-47e6-a235-56e06d0ddf26"/>
    <ds:schemaRef ds:uri="df333582-21b8-4575-99d7-9597801f16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</TotalTime>
  <Words>467</Words>
  <Application>Microsoft Office PowerPoint</Application>
  <PresentationFormat>Widescreen</PresentationFormat>
  <Paragraphs>41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Poppins</vt:lpstr>
      <vt:lpstr>Visby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Jonathan Eloff</dc:creator>
  <cp:lastModifiedBy>Salome Botha</cp:lastModifiedBy>
  <cp:revision>22</cp:revision>
  <dcterms:created xsi:type="dcterms:W3CDTF">2024-08-05T12:57:13Z</dcterms:created>
  <dcterms:modified xsi:type="dcterms:W3CDTF">2026-07-13T06:25:53Z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0x010100A423372F08487F458D5F6694C9A08A3D</vt:lpwstr>
  </property>
</Properties>
</file>