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9" r:id="rId6"/>
    <p:sldId id="258" r:id="rId7"/>
    <p:sldId id="260" r:id="rId8"/>
    <p:sldId id="262" r:id="rId9"/>
    <p:sldId id="261" r:id="rId10"/>
    <p:sldId id="282" r:id="rId11"/>
    <p:sldId id="321" r:id="rId12"/>
    <p:sldId id="284" r:id="rId13"/>
    <p:sldId id="285" r:id="rId14"/>
    <p:sldId id="263" r:id="rId15"/>
    <p:sldId id="286" r:id="rId16"/>
    <p:sldId id="290" r:id="rId17"/>
    <p:sldId id="291" r:id="rId18"/>
    <p:sldId id="288" r:id="rId19"/>
    <p:sldId id="292" r:id="rId20"/>
    <p:sldId id="293" r:id="rId21"/>
    <p:sldId id="264" r:id="rId22"/>
    <p:sldId id="296" r:id="rId23"/>
    <p:sldId id="294" r:id="rId24"/>
    <p:sldId id="297" r:id="rId25"/>
    <p:sldId id="298" r:id="rId26"/>
    <p:sldId id="301" r:id="rId27"/>
    <p:sldId id="265" r:id="rId28"/>
    <p:sldId id="304" r:id="rId29"/>
    <p:sldId id="305" r:id="rId30"/>
    <p:sldId id="306" r:id="rId31"/>
    <p:sldId id="307" r:id="rId32"/>
    <p:sldId id="309" r:id="rId33"/>
    <p:sldId id="308" r:id="rId34"/>
    <p:sldId id="310" r:id="rId35"/>
    <p:sldId id="311" r:id="rId36"/>
    <p:sldId id="312" r:id="rId37"/>
    <p:sldId id="314" r:id="rId38"/>
    <p:sldId id="315" r:id="rId39"/>
    <p:sldId id="316" r:id="rId40"/>
    <p:sldId id="317" r:id="rId41"/>
    <p:sldId id="319" r:id="rId42"/>
    <p:sldId id="266" r:id="rId43"/>
    <p:sldId id="320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586E"/>
    <a:srgbClr val="5F66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58"/>
  </p:normalViewPr>
  <p:slideViewPr>
    <p:cSldViewPr snapToGrid="0" showGuides="1">
      <p:cViewPr varScale="1">
        <p:scale>
          <a:sx n="64" d="100"/>
          <a:sy n="64" d="100"/>
        </p:scale>
        <p:origin x="9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E4F8B-777A-4A14-82FA-24D64EFCF1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B026EA-424C-410E-B6FA-C63036297E0F}">
      <dgm:prSet/>
      <dgm:spPr/>
      <dgm:t>
        <a:bodyPr/>
        <a:lstStyle/>
        <a:p>
          <a:r>
            <a:rPr lang="en-US" b="1" dirty="0" err="1">
              <a:latin typeface="Visby" pitchFamily="50" charset="0"/>
            </a:rPr>
            <a:t>Uitgestort</a:t>
          </a:r>
          <a:r>
            <a:rPr lang="en-US" b="1" dirty="0">
              <a:latin typeface="Visby" pitchFamily="50" charset="0"/>
            </a:rPr>
            <a:t> – Bo </a:t>
          </a:r>
          <a:r>
            <a:rPr lang="en-US" b="1" dirty="0" err="1">
              <a:latin typeface="Visby" pitchFamily="50" charset="0"/>
            </a:rPr>
            <a:t>kamer</a:t>
          </a:r>
          <a:r>
            <a:rPr lang="en-US" b="1" dirty="0">
              <a:latin typeface="Visby" pitchFamily="50" charset="0"/>
            </a:rPr>
            <a:t>!</a:t>
          </a:r>
          <a:endParaRPr lang="en-US" dirty="0">
            <a:latin typeface="Visby" pitchFamily="50" charset="0"/>
          </a:endParaRPr>
        </a:p>
      </dgm:t>
    </dgm:pt>
    <dgm:pt modelId="{F22916D5-14CE-425B-9EEA-E60BFF713E22}" type="parTrans" cxnId="{1B61864F-E058-46B0-831C-DF73A47B0E3F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A10C9CD6-C0A1-4E96-881F-D76257562E7C}" type="sibTrans" cxnId="{1B61864F-E058-46B0-831C-DF73A47B0E3F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E4214422-5D14-4B09-B4EA-892586641C5E}">
      <dgm:prSet/>
      <dgm:spPr/>
      <dgm:t>
        <a:bodyPr/>
        <a:lstStyle/>
        <a:p>
          <a:r>
            <a:rPr lang="en-US" b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Heilige Gees is God – Volledig!</a:t>
          </a:r>
          <a:endParaRPr lang="en-US" dirty="0">
            <a:latin typeface="Visby" pitchFamily="50" charset="0"/>
          </a:endParaRPr>
        </a:p>
      </dgm:t>
    </dgm:pt>
    <dgm:pt modelId="{91A33236-3D0B-4C1B-9D80-2A1437F996A2}" type="parTrans" cxnId="{185F0FD0-9996-4A25-9CA4-403F323657AE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AB846764-C853-48FE-B632-3A6A32C1C430}" type="sibTrans" cxnId="{185F0FD0-9996-4A25-9CA4-403F323657AE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20EF2E9A-3DAF-4F66-8E1B-034D47E2BDB3}">
      <dgm:prSet/>
      <dgm:spPr/>
      <dgm:t>
        <a:bodyPr/>
        <a:lstStyle/>
        <a:p>
          <a:r>
            <a:rPr lang="en-US" b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Heilige Gees is ‘n Persoon</a:t>
          </a:r>
          <a:endParaRPr lang="en-US" dirty="0">
            <a:latin typeface="Visby" pitchFamily="50" charset="0"/>
          </a:endParaRPr>
        </a:p>
      </dgm:t>
    </dgm:pt>
    <dgm:pt modelId="{5FFB900A-A9A2-4CC1-B16D-20C780870683}" type="parTrans" cxnId="{082A98BE-8E2A-457C-B0E0-4398832A494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87C847C1-71FE-441C-8AB7-B886A2053457}" type="sibTrans" cxnId="{082A98BE-8E2A-457C-B0E0-4398832A494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CF8F62E8-5DD6-4AA5-AC93-232F74D7E6A0}">
      <dgm:prSet/>
      <dgm:spPr/>
      <dgm:t>
        <a:bodyPr/>
        <a:lstStyle/>
        <a:p>
          <a:r>
            <a:rPr lang="en-US" b="1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Heilige</a:t>
          </a:r>
          <a:r>
            <a:rPr lang="en-US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 Gees is Helper – Dink </a:t>
          </a:r>
          <a:r>
            <a:rPr lang="en-US" b="1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waar</a:t>
          </a:r>
          <a:r>
            <a:rPr lang="en-US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 Hy </a:t>
          </a:r>
          <a:r>
            <a:rPr lang="en-US" b="1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jou</a:t>
          </a:r>
          <a:r>
            <a:rPr lang="en-US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gehelp</a:t>
          </a:r>
          <a:r>
            <a:rPr lang="en-US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?</a:t>
          </a:r>
          <a:r>
            <a:rPr lang="nl-NL" b="1" dirty="0">
              <a:latin typeface="Visby" pitchFamily="50" charset="0"/>
            </a:rPr>
            <a:t> </a:t>
          </a:r>
          <a:endParaRPr lang="en-US" dirty="0">
            <a:latin typeface="Visby" pitchFamily="50" charset="0"/>
          </a:endParaRPr>
        </a:p>
      </dgm:t>
    </dgm:pt>
    <dgm:pt modelId="{EF3F51C6-0E53-425D-BE4C-7C3B4A924F72}" type="parTrans" cxnId="{73F1885B-7BDD-426C-AC99-66A0420ABFF2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9B1D0B21-2E01-465B-A554-4007D6938E49}" type="sibTrans" cxnId="{73F1885B-7BDD-426C-AC99-66A0420ABFF2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208FD092-A741-435B-A72F-9DCDB4CB1649}" type="pres">
      <dgm:prSet presAssocID="{49BE4F8B-777A-4A14-82FA-24D64EFCF164}" presName="linear" presStyleCnt="0">
        <dgm:presLayoutVars>
          <dgm:animLvl val="lvl"/>
          <dgm:resizeHandles val="exact"/>
        </dgm:presLayoutVars>
      </dgm:prSet>
      <dgm:spPr/>
    </dgm:pt>
    <dgm:pt modelId="{29F5707A-2E1E-454C-9CCA-4F211B90646B}" type="pres">
      <dgm:prSet presAssocID="{23B026EA-424C-410E-B6FA-C63036297E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745E6FC-934A-49B1-BB40-12DD3DE30ABA}" type="pres">
      <dgm:prSet presAssocID="{A10C9CD6-C0A1-4E96-881F-D76257562E7C}" presName="spacer" presStyleCnt="0"/>
      <dgm:spPr/>
    </dgm:pt>
    <dgm:pt modelId="{CAEE0896-38BD-45BC-8ADD-9B7674B18D19}" type="pres">
      <dgm:prSet presAssocID="{E4214422-5D14-4B09-B4EA-892586641C5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D9A66E8-570F-4EB5-AA5F-7B6CCA8459B7}" type="pres">
      <dgm:prSet presAssocID="{AB846764-C853-48FE-B632-3A6A32C1C430}" presName="spacer" presStyleCnt="0"/>
      <dgm:spPr/>
    </dgm:pt>
    <dgm:pt modelId="{9972DEC0-36D5-4B15-9B73-161E8BE2DD68}" type="pres">
      <dgm:prSet presAssocID="{20EF2E9A-3DAF-4F66-8E1B-034D47E2BDB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CAD36D9-99F8-4C4B-BD97-69985AFED895}" type="pres">
      <dgm:prSet presAssocID="{87C847C1-71FE-441C-8AB7-B886A2053457}" presName="spacer" presStyleCnt="0"/>
      <dgm:spPr/>
    </dgm:pt>
    <dgm:pt modelId="{92B0B15A-AC77-4320-A485-A53A7B174E83}" type="pres">
      <dgm:prSet presAssocID="{CF8F62E8-5DD6-4AA5-AC93-232F74D7E6A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22F323B-BB78-4BDF-BB5D-9E77F6D59525}" type="presOf" srcId="{20EF2E9A-3DAF-4F66-8E1B-034D47E2BDB3}" destId="{9972DEC0-36D5-4B15-9B73-161E8BE2DD68}" srcOrd="0" destOrd="0" presId="urn:microsoft.com/office/officeart/2005/8/layout/vList2"/>
    <dgm:cxn modelId="{73F1885B-7BDD-426C-AC99-66A0420ABFF2}" srcId="{49BE4F8B-777A-4A14-82FA-24D64EFCF164}" destId="{CF8F62E8-5DD6-4AA5-AC93-232F74D7E6A0}" srcOrd="3" destOrd="0" parTransId="{EF3F51C6-0E53-425D-BE4C-7C3B4A924F72}" sibTransId="{9B1D0B21-2E01-465B-A554-4007D6938E49}"/>
    <dgm:cxn modelId="{1B61864F-E058-46B0-831C-DF73A47B0E3F}" srcId="{49BE4F8B-777A-4A14-82FA-24D64EFCF164}" destId="{23B026EA-424C-410E-B6FA-C63036297E0F}" srcOrd="0" destOrd="0" parTransId="{F22916D5-14CE-425B-9EEA-E60BFF713E22}" sibTransId="{A10C9CD6-C0A1-4E96-881F-D76257562E7C}"/>
    <dgm:cxn modelId="{57123755-3B2A-42F7-A55B-057552D37889}" type="presOf" srcId="{E4214422-5D14-4B09-B4EA-892586641C5E}" destId="{CAEE0896-38BD-45BC-8ADD-9B7674B18D19}" srcOrd="0" destOrd="0" presId="urn:microsoft.com/office/officeart/2005/8/layout/vList2"/>
    <dgm:cxn modelId="{BAEB0D5A-8510-475E-B2AF-F0A6FCD1DE4F}" type="presOf" srcId="{49BE4F8B-777A-4A14-82FA-24D64EFCF164}" destId="{208FD092-A741-435B-A72F-9DCDB4CB1649}" srcOrd="0" destOrd="0" presId="urn:microsoft.com/office/officeart/2005/8/layout/vList2"/>
    <dgm:cxn modelId="{082A98BE-8E2A-457C-B0E0-4398832A4947}" srcId="{49BE4F8B-777A-4A14-82FA-24D64EFCF164}" destId="{20EF2E9A-3DAF-4F66-8E1B-034D47E2BDB3}" srcOrd="2" destOrd="0" parTransId="{5FFB900A-A9A2-4CC1-B16D-20C780870683}" sibTransId="{87C847C1-71FE-441C-8AB7-B886A2053457}"/>
    <dgm:cxn modelId="{185F0FD0-9996-4A25-9CA4-403F323657AE}" srcId="{49BE4F8B-777A-4A14-82FA-24D64EFCF164}" destId="{E4214422-5D14-4B09-B4EA-892586641C5E}" srcOrd="1" destOrd="0" parTransId="{91A33236-3D0B-4C1B-9D80-2A1437F996A2}" sibTransId="{AB846764-C853-48FE-B632-3A6A32C1C430}"/>
    <dgm:cxn modelId="{91C35FDC-3B27-4174-8D5B-981CD2F01558}" type="presOf" srcId="{CF8F62E8-5DD6-4AA5-AC93-232F74D7E6A0}" destId="{92B0B15A-AC77-4320-A485-A53A7B174E83}" srcOrd="0" destOrd="0" presId="urn:microsoft.com/office/officeart/2005/8/layout/vList2"/>
    <dgm:cxn modelId="{10E343F2-2255-4CC1-9D1F-53CC9B873BDD}" type="presOf" srcId="{23B026EA-424C-410E-B6FA-C63036297E0F}" destId="{29F5707A-2E1E-454C-9CCA-4F211B90646B}" srcOrd="0" destOrd="0" presId="urn:microsoft.com/office/officeart/2005/8/layout/vList2"/>
    <dgm:cxn modelId="{CF5D3BA1-0D36-4FCD-ABC4-777E04C08108}" type="presParOf" srcId="{208FD092-A741-435B-A72F-9DCDB4CB1649}" destId="{29F5707A-2E1E-454C-9CCA-4F211B90646B}" srcOrd="0" destOrd="0" presId="urn:microsoft.com/office/officeart/2005/8/layout/vList2"/>
    <dgm:cxn modelId="{437ED5BD-CF1A-48AA-AC30-46D0E22A6112}" type="presParOf" srcId="{208FD092-A741-435B-A72F-9DCDB4CB1649}" destId="{D745E6FC-934A-49B1-BB40-12DD3DE30ABA}" srcOrd="1" destOrd="0" presId="urn:microsoft.com/office/officeart/2005/8/layout/vList2"/>
    <dgm:cxn modelId="{BC808E00-FF67-488B-801B-F49C649B1A53}" type="presParOf" srcId="{208FD092-A741-435B-A72F-9DCDB4CB1649}" destId="{CAEE0896-38BD-45BC-8ADD-9B7674B18D19}" srcOrd="2" destOrd="0" presId="urn:microsoft.com/office/officeart/2005/8/layout/vList2"/>
    <dgm:cxn modelId="{C9F38A15-C275-4DD1-A425-B7B6C3C7295C}" type="presParOf" srcId="{208FD092-A741-435B-A72F-9DCDB4CB1649}" destId="{CD9A66E8-570F-4EB5-AA5F-7B6CCA8459B7}" srcOrd="3" destOrd="0" presId="urn:microsoft.com/office/officeart/2005/8/layout/vList2"/>
    <dgm:cxn modelId="{542BAC78-9286-4418-8D7E-A9A411D0CAEC}" type="presParOf" srcId="{208FD092-A741-435B-A72F-9DCDB4CB1649}" destId="{9972DEC0-36D5-4B15-9B73-161E8BE2DD68}" srcOrd="4" destOrd="0" presId="urn:microsoft.com/office/officeart/2005/8/layout/vList2"/>
    <dgm:cxn modelId="{F123390F-1E36-4B66-AA6F-5A4D8046B773}" type="presParOf" srcId="{208FD092-A741-435B-A72F-9DCDB4CB1649}" destId="{2CAD36D9-99F8-4C4B-BD97-69985AFED895}" srcOrd="5" destOrd="0" presId="urn:microsoft.com/office/officeart/2005/8/layout/vList2"/>
    <dgm:cxn modelId="{B93DB809-7BAE-41F6-9C1C-5BDDCC7304D7}" type="presParOf" srcId="{208FD092-A741-435B-A72F-9DCDB4CB1649}" destId="{92B0B15A-AC77-4320-A485-A53A7B174E8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E4F8B-777A-4A14-82FA-24D64EFCF1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B026EA-424C-410E-B6FA-C63036297E0F}">
      <dgm:prSet/>
      <dgm:spPr/>
      <dgm:t>
        <a:bodyPr/>
        <a:lstStyle/>
        <a:p>
          <a:r>
            <a:rPr lang="en-US" b="1">
              <a:latin typeface="Visby" pitchFamily="50" charset="0"/>
            </a:rPr>
            <a:t>Heilige Gees is Skepper</a:t>
          </a:r>
          <a:endParaRPr lang="en-US">
            <a:latin typeface="Visby" pitchFamily="50" charset="0"/>
          </a:endParaRPr>
        </a:p>
      </dgm:t>
    </dgm:pt>
    <dgm:pt modelId="{F22916D5-14CE-425B-9EEA-E60BFF713E22}" type="parTrans" cxnId="{1B61864F-E058-46B0-831C-DF73A47B0E3F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A10C9CD6-C0A1-4E96-881F-D76257562E7C}" type="sibTrans" cxnId="{1B61864F-E058-46B0-831C-DF73A47B0E3F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E4214422-5D14-4B09-B4EA-892586641C5E}">
      <dgm:prSet/>
      <dgm:spPr/>
      <dgm:t>
        <a:bodyPr/>
        <a:lstStyle/>
        <a:p>
          <a:r>
            <a:rPr lang="en-US" b="1">
              <a:latin typeface="Visby" pitchFamily="50" charset="0"/>
            </a:rPr>
            <a:t>Heilige Gees is Geneesheer</a:t>
          </a:r>
          <a:endParaRPr lang="en-US">
            <a:latin typeface="Visby" pitchFamily="50" charset="0"/>
          </a:endParaRPr>
        </a:p>
      </dgm:t>
    </dgm:pt>
    <dgm:pt modelId="{91A33236-3D0B-4C1B-9D80-2A1437F996A2}" type="parTrans" cxnId="{185F0FD0-9996-4A25-9CA4-403F323657AE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AB846764-C853-48FE-B632-3A6A32C1C430}" type="sibTrans" cxnId="{185F0FD0-9996-4A25-9CA4-403F323657AE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20EF2E9A-3DAF-4F66-8E1B-034D47E2BDB3}">
      <dgm:prSet/>
      <dgm:spPr/>
      <dgm:t>
        <a:bodyPr/>
        <a:lstStyle/>
        <a:p>
          <a:r>
            <a:rPr lang="nl-NL" b="1">
              <a:latin typeface="Visby" pitchFamily="50" charset="0"/>
            </a:rPr>
            <a:t>Heilige Gees is Kompas</a:t>
          </a:r>
          <a:endParaRPr lang="en-US">
            <a:latin typeface="Visby" pitchFamily="50" charset="0"/>
          </a:endParaRPr>
        </a:p>
      </dgm:t>
    </dgm:pt>
    <dgm:pt modelId="{5FFB900A-A9A2-4CC1-B16D-20C780870683}" type="parTrans" cxnId="{082A98BE-8E2A-457C-B0E0-4398832A494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87C847C1-71FE-441C-8AB7-B886A2053457}" type="sibTrans" cxnId="{082A98BE-8E2A-457C-B0E0-4398832A494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CF8F62E8-5DD6-4AA5-AC93-232F74D7E6A0}">
      <dgm:prSet/>
      <dgm:spPr/>
      <dgm:t>
        <a:bodyPr/>
        <a:lstStyle/>
        <a:p>
          <a:r>
            <a:rPr lang="nl-NL" b="1">
              <a:latin typeface="Visby" pitchFamily="50" charset="0"/>
            </a:rPr>
            <a:t>Heilige Gees spreek sonde aan </a:t>
          </a:r>
          <a:endParaRPr lang="en-US">
            <a:latin typeface="Visby" pitchFamily="50" charset="0"/>
          </a:endParaRPr>
        </a:p>
      </dgm:t>
    </dgm:pt>
    <dgm:pt modelId="{EF3F51C6-0E53-425D-BE4C-7C3B4A924F72}" type="parTrans" cxnId="{73F1885B-7BDD-426C-AC99-66A0420ABFF2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9B1D0B21-2E01-465B-A554-4007D6938E49}" type="sibTrans" cxnId="{73F1885B-7BDD-426C-AC99-66A0420ABFF2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7AE1E040-844C-4A1A-8E5A-5EF5637DF3DE}">
      <dgm:prSet/>
      <dgm:spPr/>
      <dgm:t>
        <a:bodyPr/>
        <a:lstStyle/>
        <a:p>
          <a:r>
            <a:rPr lang="nl-NL" b="1">
              <a:latin typeface="Visby" pitchFamily="50" charset="0"/>
            </a:rPr>
            <a:t>Heilige Gees praat – Hoe? </a:t>
          </a:r>
          <a:endParaRPr lang="en-US">
            <a:latin typeface="Visby" pitchFamily="50" charset="0"/>
          </a:endParaRPr>
        </a:p>
      </dgm:t>
    </dgm:pt>
    <dgm:pt modelId="{4A41D741-D949-4F50-A851-74BF08DBF12F}" type="parTrans" cxnId="{E79886A7-E368-4DF2-9F7F-29FD71DA6B7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569859C9-E9B4-4C42-B026-263FC12D17F1}" type="sibTrans" cxnId="{E79886A7-E368-4DF2-9F7F-29FD71DA6B7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208FD092-A741-435B-A72F-9DCDB4CB1649}" type="pres">
      <dgm:prSet presAssocID="{49BE4F8B-777A-4A14-82FA-24D64EFCF164}" presName="linear" presStyleCnt="0">
        <dgm:presLayoutVars>
          <dgm:animLvl val="lvl"/>
          <dgm:resizeHandles val="exact"/>
        </dgm:presLayoutVars>
      </dgm:prSet>
      <dgm:spPr/>
    </dgm:pt>
    <dgm:pt modelId="{29F5707A-2E1E-454C-9CCA-4F211B90646B}" type="pres">
      <dgm:prSet presAssocID="{23B026EA-424C-410E-B6FA-C63036297E0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745E6FC-934A-49B1-BB40-12DD3DE30ABA}" type="pres">
      <dgm:prSet presAssocID="{A10C9CD6-C0A1-4E96-881F-D76257562E7C}" presName="spacer" presStyleCnt="0"/>
      <dgm:spPr/>
    </dgm:pt>
    <dgm:pt modelId="{CAEE0896-38BD-45BC-8ADD-9B7674B18D19}" type="pres">
      <dgm:prSet presAssocID="{E4214422-5D14-4B09-B4EA-892586641C5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D9A66E8-570F-4EB5-AA5F-7B6CCA8459B7}" type="pres">
      <dgm:prSet presAssocID="{AB846764-C853-48FE-B632-3A6A32C1C430}" presName="spacer" presStyleCnt="0"/>
      <dgm:spPr/>
    </dgm:pt>
    <dgm:pt modelId="{9972DEC0-36D5-4B15-9B73-161E8BE2DD68}" type="pres">
      <dgm:prSet presAssocID="{20EF2E9A-3DAF-4F66-8E1B-034D47E2BDB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CAD36D9-99F8-4C4B-BD97-69985AFED895}" type="pres">
      <dgm:prSet presAssocID="{87C847C1-71FE-441C-8AB7-B886A2053457}" presName="spacer" presStyleCnt="0"/>
      <dgm:spPr/>
    </dgm:pt>
    <dgm:pt modelId="{92B0B15A-AC77-4320-A485-A53A7B174E83}" type="pres">
      <dgm:prSet presAssocID="{CF8F62E8-5DD6-4AA5-AC93-232F74D7E6A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5EB86D2-F2BD-473D-926D-3EF39B986DE3}" type="pres">
      <dgm:prSet presAssocID="{9B1D0B21-2E01-465B-A554-4007D6938E49}" presName="spacer" presStyleCnt="0"/>
      <dgm:spPr/>
    </dgm:pt>
    <dgm:pt modelId="{7F089EFD-39ED-4900-8289-AEB11150FAAC}" type="pres">
      <dgm:prSet presAssocID="{7AE1E040-844C-4A1A-8E5A-5EF5637DF3DE}" presName="parentText" presStyleLbl="node1" presStyleIdx="4" presStyleCnt="5" custScaleY="110000">
        <dgm:presLayoutVars>
          <dgm:chMax val="0"/>
          <dgm:bulletEnabled val="1"/>
        </dgm:presLayoutVars>
      </dgm:prSet>
      <dgm:spPr/>
    </dgm:pt>
  </dgm:ptLst>
  <dgm:cxnLst>
    <dgm:cxn modelId="{022F323B-BB78-4BDF-BB5D-9E77F6D59525}" type="presOf" srcId="{20EF2E9A-3DAF-4F66-8E1B-034D47E2BDB3}" destId="{9972DEC0-36D5-4B15-9B73-161E8BE2DD68}" srcOrd="0" destOrd="0" presId="urn:microsoft.com/office/officeart/2005/8/layout/vList2"/>
    <dgm:cxn modelId="{73F1885B-7BDD-426C-AC99-66A0420ABFF2}" srcId="{49BE4F8B-777A-4A14-82FA-24D64EFCF164}" destId="{CF8F62E8-5DD6-4AA5-AC93-232F74D7E6A0}" srcOrd="3" destOrd="0" parTransId="{EF3F51C6-0E53-425D-BE4C-7C3B4A924F72}" sibTransId="{9B1D0B21-2E01-465B-A554-4007D6938E49}"/>
    <dgm:cxn modelId="{1B61864F-E058-46B0-831C-DF73A47B0E3F}" srcId="{49BE4F8B-777A-4A14-82FA-24D64EFCF164}" destId="{23B026EA-424C-410E-B6FA-C63036297E0F}" srcOrd="0" destOrd="0" parTransId="{F22916D5-14CE-425B-9EEA-E60BFF713E22}" sibTransId="{A10C9CD6-C0A1-4E96-881F-D76257562E7C}"/>
    <dgm:cxn modelId="{A491D04F-3E9E-4AE8-B126-305F28199DB9}" type="presOf" srcId="{7AE1E040-844C-4A1A-8E5A-5EF5637DF3DE}" destId="{7F089EFD-39ED-4900-8289-AEB11150FAAC}" srcOrd="0" destOrd="0" presId="urn:microsoft.com/office/officeart/2005/8/layout/vList2"/>
    <dgm:cxn modelId="{57123755-3B2A-42F7-A55B-057552D37889}" type="presOf" srcId="{E4214422-5D14-4B09-B4EA-892586641C5E}" destId="{CAEE0896-38BD-45BC-8ADD-9B7674B18D19}" srcOrd="0" destOrd="0" presId="urn:microsoft.com/office/officeart/2005/8/layout/vList2"/>
    <dgm:cxn modelId="{BAEB0D5A-8510-475E-B2AF-F0A6FCD1DE4F}" type="presOf" srcId="{49BE4F8B-777A-4A14-82FA-24D64EFCF164}" destId="{208FD092-A741-435B-A72F-9DCDB4CB1649}" srcOrd="0" destOrd="0" presId="urn:microsoft.com/office/officeart/2005/8/layout/vList2"/>
    <dgm:cxn modelId="{E79886A7-E368-4DF2-9F7F-29FD71DA6B77}" srcId="{49BE4F8B-777A-4A14-82FA-24D64EFCF164}" destId="{7AE1E040-844C-4A1A-8E5A-5EF5637DF3DE}" srcOrd="4" destOrd="0" parTransId="{4A41D741-D949-4F50-A851-74BF08DBF12F}" sibTransId="{569859C9-E9B4-4C42-B026-263FC12D17F1}"/>
    <dgm:cxn modelId="{082A98BE-8E2A-457C-B0E0-4398832A4947}" srcId="{49BE4F8B-777A-4A14-82FA-24D64EFCF164}" destId="{20EF2E9A-3DAF-4F66-8E1B-034D47E2BDB3}" srcOrd="2" destOrd="0" parTransId="{5FFB900A-A9A2-4CC1-B16D-20C780870683}" sibTransId="{87C847C1-71FE-441C-8AB7-B886A2053457}"/>
    <dgm:cxn modelId="{185F0FD0-9996-4A25-9CA4-403F323657AE}" srcId="{49BE4F8B-777A-4A14-82FA-24D64EFCF164}" destId="{E4214422-5D14-4B09-B4EA-892586641C5E}" srcOrd="1" destOrd="0" parTransId="{91A33236-3D0B-4C1B-9D80-2A1437F996A2}" sibTransId="{AB846764-C853-48FE-B632-3A6A32C1C430}"/>
    <dgm:cxn modelId="{91C35FDC-3B27-4174-8D5B-981CD2F01558}" type="presOf" srcId="{CF8F62E8-5DD6-4AA5-AC93-232F74D7E6A0}" destId="{92B0B15A-AC77-4320-A485-A53A7B174E83}" srcOrd="0" destOrd="0" presId="urn:microsoft.com/office/officeart/2005/8/layout/vList2"/>
    <dgm:cxn modelId="{10E343F2-2255-4CC1-9D1F-53CC9B873BDD}" type="presOf" srcId="{23B026EA-424C-410E-B6FA-C63036297E0F}" destId="{29F5707A-2E1E-454C-9CCA-4F211B90646B}" srcOrd="0" destOrd="0" presId="urn:microsoft.com/office/officeart/2005/8/layout/vList2"/>
    <dgm:cxn modelId="{CF5D3BA1-0D36-4FCD-ABC4-777E04C08108}" type="presParOf" srcId="{208FD092-A741-435B-A72F-9DCDB4CB1649}" destId="{29F5707A-2E1E-454C-9CCA-4F211B90646B}" srcOrd="0" destOrd="0" presId="urn:microsoft.com/office/officeart/2005/8/layout/vList2"/>
    <dgm:cxn modelId="{437ED5BD-CF1A-48AA-AC30-46D0E22A6112}" type="presParOf" srcId="{208FD092-A741-435B-A72F-9DCDB4CB1649}" destId="{D745E6FC-934A-49B1-BB40-12DD3DE30ABA}" srcOrd="1" destOrd="0" presId="urn:microsoft.com/office/officeart/2005/8/layout/vList2"/>
    <dgm:cxn modelId="{BC808E00-FF67-488B-801B-F49C649B1A53}" type="presParOf" srcId="{208FD092-A741-435B-A72F-9DCDB4CB1649}" destId="{CAEE0896-38BD-45BC-8ADD-9B7674B18D19}" srcOrd="2" destOrd="0" presId="urn:microsoft.com/office/officeart/2005/8/layout/vList2"/>
    <dgm:cxn modelId="{C9F38A15-C275-4DD1-A425-B7B6C3C7295C}" type="presParOf" srcId="{208FD092-A741-435B-A72F-9DCDB4CB1649}" destId="{CD9A66E8-570F-4EB5-AA5F-7B6CCA8459B7}" srcOrd="3" destOrd="0" presId="urn:microsoft.com/office/officeart/2005/8/layout/vList2"/>
    <dgm:cxn modelId="{542BAC78-9286-4418-8D7E-A9A411D0CAEC}" type="presParOf" srcId="{208FD092-A741-435B-A72F-9DCDB4CB1649}" destId="{9972DEC0-36D5-4B15-9B73-161E8BE2DD68}" srcOrd="4" destOrd="0" presId="urn:microsoft.com/office/officeart/2005/8/layout/vList2"/>
    <dgm:cxn modelId="{F123390F-1E36-4B66-AA6F-5A4D8046B773}" type="presParOf" srcId="{208FD092-A741-435B-A72F-9DCDB4CB1649}" destId="{2CAD36D9-99F8-4C4B-BD97-69985AFED895}" srcOrd="5" destOrd="0" presId="urn:microsoft.com/office/officeart/2005/8/layout/vList2"/>
    <dgm:cxn modelId="{B93DB809-7BAE-41F6-9C1C-5BDDCC7304D7}" type="presParOf" srcId="{208FD092-A741-435B-A72F-9DCDB4CB1649}" destId="{92B0B15A-AC77-4320-A485-A53A7B174E83}" srcOrd="6" destOrd="0" presId="urn:microsoft.com/office/officeart/2005/8/layout/vList2"/>
    <dgm:cxn modelId="{AD3A3B8F-798D-4E28-85F5-9586D4154328}" type="presParOf" srcId="{208FD092-A741-435B-A72F-9DCDB4CB1649}" destId="{B5EB86D2-F2BD-473D-926D-3EF39B986DE3}" srcOrd="7" destOrd="0" presId="urn:microsoft.com/office/officeart/2005/8/layout/vList2"/>
    <dgm:cxn modelId="{09BE547A-4D36-4963-8BE2-52B32064614F}" type="presParOf" srcId="{208FD092-A741-435B-A72F-9DCDB4CB1649}" destId="{7F089EFD-39ED-4900-8289-AEB11150FAA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CFFD79-ABC1-4671-A2FA-81D14393EF4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E9478C5-7DB9-4DCB-B381-3B3204BCAD95}">
      <dgm:prSet custT="1"/>
      <dgm:spPr/>
      <dgm:t>
        <a:bodyPr/>
        <a:lstStyle/>
        <a:p>
          <a:r>
            <a:rPr lang="nl-NL" sz="4000" b="1" i="1" dirty="0">
              <a:latin typeface="Visby" pitchFamily="50" charset="0"/>
            </a:rPr>
            <a:t>Ou Testament </a:t>
          </a:r>
          <a:r>
            <a:rPr lang="nl-NL" sz="4000" b="1" dirty="0">
              <a:latin typeface="Visby" pitchFamily="50" charset="0"/>
            </a:rPr>
            <a:t>– </a:t>
          </a:r>
          <a:r>
            <a:rPr lang="nl-NL" sz="4000" b="1" dirty="0">
              <a:solidFill>
                <a:srgbClr val="FFC000"/>
              </a:solidFill>
              <a:latin typeface="Visby" pitchFamily="50" charset="0"/>
            </a:rPr>
            <a:t>Vader</a:t>
          </a:r>
          <a:r>
            <a:rPr lang="nl-NL" sz="4000" b="1" dirty="0">
              <a:latin typeface="Visby" pitchFamily="50" charset="0"/>
            </a:rPr>
            <a:t> praat Abraham, Isak, Rigters, Profete. </a:t>
          </a:r>
          <a:endParaRPr lang="en-US" sz="4000" dirty="0">
            <a:latin typeface="Visby" pitchFamily="50" charset="0"/>
          </a:endParaRPr>
        </a:p>
      </dgm:t>
    </dgm:pt>
    <dgm:pt modelId="{88811835-A87A-4FD3-A452-EFBF7A5A1551}" type="parTrans" cxnId="{48E3C5ED-493C-451D-A018-6D7BD7813A4D}">
      <dgm:prSet/>
      <dgm:spPr/>
      <dgm:t>
        <a:bodyPr/>
        <a:lstStyle/>
        <a:p>
          <a:endParaRPr lang="en-US" sz="1600">
            <a:latin typeface="Visby" pitchFamily="50" charset="0"/>
          </a:endParaRPr>
        </a:p>
      </dgm:t>
    </dgm:pt>
    <dgm:pt modelId="{F76145F9-DE6C-4682-915D-B6E3C370A33B}" type="sibTrans" cxnId="{48E3C5ED-493C-451D-A018-6D7BD7813A4D}">
      <dgm:prSet/>
      <dgm:spPr/>
      <dgm:t>
        <a:bodyPr/>
        <a:lstStyle/>
        <a:p>
          <a:endParaRPr lang="en-US" sz="1600">
            <a:latin typeface="Visby" pitchFamily="50" charset="0"/>
          </a:endParaRPr>
        </a:p>
      </dgm:t>
    </dgm:pt>
    <dgm:pt modelId="{966EFB38-32C9-432F-8087-50D45082F824}">
      <dgm:prSet custT="1"/>
      <dgm:spPr/>
      <dgm:t>
        <a:bodyPr/>
        <a:lstStyle/>
        <a:p>
          <a:r>
            <a:rPr lang="nl-NL" sz="4000" b="1" i="1" dirty="0">
              <a:latin typeface="Visby" pitchFamily="50" charset="0"/>
            </a:rPr>
            <a:t>Nuwe Testament </a:t>
          </a:r>
          <a:r>
            <a:rPr lang="nl-NL" sz="4000" b="1" dirty="0">
              <a:latin typeface="Visby" pitchFamily="50" charset="0"/>
            </a:rPr>
            <a:t>– </a:t>
          </a:r>
          <a:r>
            <a:rPr lang="nl-NL" sz="4000" b="1" dirty="0">
              <a:solidFill>
                <a:srgbClr val="FFC000"/>
              </a:solidFill>
              <a:latin typeface="Visby" pitchFamily="50" charset="0"/>
            </a:rPr>
            <a:t>Jesus</a:t>
          </a:r>
          <a:r>
            <a:rPr lang="nl-NL" sz="4000" b="1" dirty="0">
              <a:latin typeface="Visby" pitchFamily="50" charset="0"/>
            </a:rPr>
            <a:t> geboorte, bediening, kruisiging, hemelvaart. </a:t>
          </a:r>
          <a:endParaRPr lang="en-US" sz="4000" dirty="0">
            <a:latin typeface="Visby" pitchFamily="50" charset="0"/>
          </a:endParaRPr>
        </a:p>
      </dgm:t>
    </dgm:pt>
    <dgm:pt modelId="{FC417FA3-CC1B-426D-88D1-3711EE3259EF}" type="parTrans" cxnId="{27C46B33-04B0-4FF7-B4B1-07F02618FA4C}">
      <dgm:prSet/>
      <dgm:spPr/>
      <dgm:t>
        <a:bodyPr/>
        <a:lstStyle/>
        <a:p>
          <a:endParaRPr lang="en-US" sz="1600">
            <a:latin typeface="Visby" pitchFamily="50" charset="0"/>
          </a:endParaRPr>
        </a:p>
      </dgm:t>
    </dgm:pt>
    <dgm:pt modelId="{6A50EB8F-FB4B-46AB-A13F-91E207A0CB0E}" type="sibTrans" cxnId="{27C46B33-04B0-4FF7-B4B1-07F02618FA4C}">
      <dgm:prSet/>
      <dgm:spPr/>
      <dgm:t>
        <a:bodyPr/>
        <a:lstStyle/>
        <a:p>
          <a:endParaRPr lang="en-US" sz="1600">
            <a:latin typeface="Visby" pitchFamily="50" charset="0"/>
          </a:endParaRPr>
        </a:p>
      </dgm:t>
    </dgm:pt>
    <dgm:pt modelId="{CD0E2D34-5AA3-43AA-A1A5-6F17453F74BE}">
      <dgm:prSet custT="1"/>
      <dgm:spPr/>
      <dgm:t>
        <a:bodyPr/>
        <a:lstStyle/>
        <a:p>
          <a:r>
            <a:rPr lang="nl-NL" sz="4000" b="1" i="1" dirty="0">
              <a:latin typeface="Visby" pitchFamily="50" charset="0"/>
            </a:rPr>
            <a:t>Uitstorting</a:t>
          </a:r>
          <a:r>
            <a:rPr lang="nl-NL" sz="4000" b="1" dirty="0">
              <a:latin typeface="Visby" pitchFamily="50" charset="0"/>
            </a:rPr>
            <a:t> van die </a:t>
          </a:r>
          <a:r>
            <a:rPr lang="nl-NL" sz="4000" b="1" dirty="0">
              <a:solidFill>
                <a:srgbClr val="FFC000"/>
              </a:solidFill>
              <a:latin typeface="Visby" pitchFamily="50" charset="0"/>
            </a:rPr>
            <a:t>Heilige Gees </a:t>
          </a:r>
          <a:r>
            <a:rPr lang="nl-NL" sz="4000" b="1" dirty="0">
              <a:latin typeface="Visby" pitchFamily="50" charset="0"/>
            </a:rPr>
            <a:t>– 3</a:t>
          </a:r>
          <a:r>
            <a:rPr lang="nl-NL" sz="4000" b="1" baseline="30000" dirty="0">
              <a:latin typeface="Visby" pitchFamily="50" charset="0"/>
            </a:rPr>
            <a:t>de</a:t>
          </a:r>
          <a:r>
            <a:rPr lang="nl-NL" sz="4000" b="1" dirty="0">
              <a:latin typeface="Visby" pitchFamily="50" charset="0"/>
            </a:rPr>
            <a:t> Persoon voorgrond. HG lei en gebruik kerk. </a:t>
          </a:r>
          <a:endParaRPr lang="en-US" sz="4000" dirty="0">
            <a:latin typeface="Visby" pitchFamily="50" charset="0"/>
          </a:endParaRPr>
        </a:p>
      </dgm:t>
    </dgm:pt>
    <dgm:pt modelId="{5A342DD9-F10F-49C8-9E7C-DF1790632E66}" type="parTrans" cxnId="{49F51D7B-7CF8-4DE8-9946-B963235CE1B7}">
      <dgm:prSet/>
      <dgm:spPr/>
      <dgm:t>
        <a:bodyPr/>
        <a:lstStyle/>
        <a:p>
          <a:endParaRPr lang="en-US" sz="1600">
            <a:latin typeface="Visby" pitchFamily="50" charset="0"/>
          </a:endParaRPr>
        </a:p>
      </dgm:t>
    </dgm:pt>
    <dgm:pt modelId="{921EC6B6-32A0-4F00-920B-3C3074334BE0}" type="sibTrans" cxnId="{49F51D7B-7CF8-4DE8-9946-B963235CE1B7}">
      <dgm:prSet/>
      <dgm:spPr/>
      <dgm:t>
        <a:bodyPr/>
        <a:lstStyle/>
        <a:p>
          <a:endParaRPr lang="en-US" sz="1600">
            <a:latin typeface="Visby" pitchFamily="50" charset="0"/>
          </a:endParaRPr>
        </a:p>
      </dgm:t>
    </dgm:pt>
    <dgm:pt modelId="{DC6D7C9B-3BAF-4B01-93F1-B4A56A8F894F}" type="pres">
      <dgm:prSet presAssocID="{27CFFD79-ABC1-4671-A2FA-81D14393EF44}" presName="linear" presStyleCnt="0">
        <dgm:presLayoutVars>
          <dgm:animLvl val="lvl"/>
          <dgm:resizeHandles val="exact"/>
        </dgm:presLayoutVars>
      </dgm:prSet>
      <dgm:spPr/>
    </dgm:pt>
    <dgm:pt modelId="{447BDFB7-8D93-44E5-88BE-820AD38D6868}" type="pres">
      <dgm:prSet presAssocID="{DE9478C5-7DB9-4DCB-B381-3B3204BCAD9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998F660-9977-4A46-8B57-B164EC0F1C6A}" type="pres">
      <dgm:prSet presAssocID="{F76145F9-DE6C-4682-915D-B6E3C370A33B}" presName="spacer" presStyleCnt="0"/>
      <dgm:spPr/>
    </dgm:pt>
    <dgm:pt modelId="{576598DE-E0C5-47A6-9F84-98D087282895}" type="pres">
      <dgm:prSet presAssocID="{966EFB38-32C9-432F-8087-50D45082F82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E7273AC-9909-4B08-9022-ED01DA24D64D}" type="pres">
      <dgm:prSet presAssocID="{6A50EB8F-FB4B-46AB-A13F-91E207A0CB0E}" presName="spacer" presStyleCnt="0"/>
      <dgm:spPr/>
    </dgm:pt>
    <dgm:pt modelId="{99A9DDEF-2E9F-4C1B-AC90-06FCAF15DB0A}" type="pres">
      <dgm:prSet presAssocID="{CD0E2D34-5AA3-43AA-A1A5-6F17453F74B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7C46B33-04B0-4FF7-B4B1-07F02618FA4C}" srcId="{27CFFD79-ABC1-4671-A2FA-81D14393EF44}" destId="{966EFB38-32C9-432F-8087-50D45082F824}" srcOrd="1" destOrd="0" parTransId="{FC417FA3-CC1B-426D-88D1-3711EE3259EF}" sibTransId="{6A50EB8F-FB4B-46AB-A13F-91E207A0CB0E}"/>
    <dgm:cxn modelId="{49F51D7B-7CF8-4DE8-9946-B963235CE1B7}" srcId="{27CFFD79-ABC1-4671-A2FA-81D14393EF44}" destId="{CD0E2D34-5AA3-43AA-A1A5-6F17453F74BE}" srcOrd="2" destOrd="0" parTransId="{5A342DD9-F10F-49C8-9E7C-DF1790632E66}" sibTransId="{921EC6B6-32A0-4F00-920B-3C3074334BE0}"/>
    <dgm:cxn modelId="{54698E8D-4FD0-4208-8D48-19F5BA8E4D5F}" type="presOf" srcId="{CD0E2D34-5AA3-43AA-A1A5-6F17453F74BE}" destId="{99A9DDEF-2E9F-4C1B-AC90-06FCAF15DB0A}" srcOrd="0" destOrd="0" presId="urn:microsoft.com/office/officeart/2005/8/layout/vList2"/>
    <dgm:cxn modelId="{367FBBA7-E3B6-45AF-872B-B82DDC6D972D}" type="presOf" srcId="{DE9478C5-7DB9-4DCB-B381-3B3204BCAD95}" destId="{447BDFB7-8D93-44E5-88BE-820AD38D6868}" srcOrd="0" destOrd="0" presId="urn:microsoft.com/office/officeart/2005/8/layout/vList2"/>
    <dgm:cxn modelId="{6277DBC1-6E1B-4B26-AEEB-09D14AB376FC}" type="presOf" srcId="{27CFFD79-ABC1-4671-A2FA-81D14393EF44}" destId="{DC6D7C9B-3BAF-4B01-93F1-B4A56A8F894F}" srcOrd="0" destOrd="0" presId="urn:microsoft.com/office/officeart/2005/8/layout/vList2"/>
    <dgm:cxn modelId="{217E92EA-F6D5-4CF4-AE3B-A28E1ABB4EF1}" type="presOf" srcId="{966EFB38-32C9-432F-8087-50D45082F824}" destId="{576598DE-E0C5-47A6-9F84-98D087282895}" srcOrd="0" destOrd="0" presId="urn:microsoft.com/office/officeart/2005/8/layout/vList2"/>
    <dgm:cxn modelId="{48E3C5ED-493C-451D-A018-6D7BD7813A4D}" srcId="{27CFFD79-ABC1-4671-A2FA-81D14393EF44}" destId="{DE9478C5-7DB9-4DCB-B381-3B3204BCAD95}" srcOrd="0" destOrd="0" parTransId="{88811835-A87A-4FD3-A452-EFBF7A5A1551}" sibTransId="{F76145F9-DE6C-4682-915D-B6E3C370A33B}"/>
    <dgm:cxn modelId="{851D3257-B566-4C75-9878-F0C7BE69B0FE}" type="presParOf" srcId="{DC6D7C9B-3BAF-4B01-93F1-B4A56A8F894F}" destId="{447BDFB7-8D93-44E5-88BE-820AD38D6868}" srcOrd="0" destOrd="0" presId="urn:microsoft.com/office/officeart/2005/8/layout/vList2"/>
    <dgm:cxn modelId="{7FF35AC6-9586-425B-A190-CC6C1B11BF98}" type="presParOf" srcId="{DC6D7C9B-3BAF-4B01-93F1-B4A56A8F894F}" destId="{E998F660-9977-4A46-8B57-B164EC0F1C6A}" srcOrd="1" destOrd="0" presId="urn:microsoft.com/office/officeart/2005/8/layout/vList2"/>
    <dgm:cxn modelId="{BA460E39-B2F4-4B8F-8B7E-A3FB96446157}" type="presParOf" srcId="{DC6D7C9B-3BAF-4B01-93F1-B4A56A8F894F}" destId="{576598DE-E0C5-47A6-9F84-98D087282895}" srcOrd="2" destOrd="0" presId="urn:microsoft.com/office/officeart/2005/8/layout/vList2"/>
    <dgm:cxn modelId="{E1131EC0-6091-4D4F-A447-A8603F0D675D}" type="presParOf" srcId="{DC6D7C9B-3BAF-4B01-93F1-B4A56A8F894F}" destId="{3E7273AC-9909-4B08-9022-ED01DA24D64D}" srcOrd="3" destOrd="0" presId="urn:microsoft.com/office/officeart/2005/8/layout/vList2"/>
    <dgm:cxn modelId="{52707F5D-0FB9-47D7-AFAF-3B8AAB04D36A}" type="presParOf" srcId="{DC6D7C9B-3BAF-4B01-93F1-B4A56A8F894F}" destId="{99A9DDEF-2E9F-4C1B-AC90-06FCAF15DB0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8C671F-D779-440D-8990-DEDA175B54D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B044CC0-4CA1-455D-B378-49DEB18128B0}">
      <dgm:prSet/>
      <dgm:spPr/>
      <dgm:t>
        <a:bodyPr/>
        <a:lstStyle/>
        <a:p>
          <a:r>
            <a:rPr lang="nl-NL" b="1">
              <a:latin typeface="Visby" pitchFamily="50" charset="0"/>
            </a:rPr>
            <a:t>-  Heilige Gees is God.</a:t>
          </a:r>
          <a:endParaRPr lang="en-US">
            <a:latin typeface="Visby" pitchFamily="50" charset="0"/>
          </a:endParaRPr>
        </a:p>
      </dgm:t>
    </dgm:pt>
    <dgm:pt modelId="{F0236A2C-B562-46BC-B443-BCBDA2322EA7}" type="parTrans" cxnId="{4E6B0538-DBD9-497F-88E1-8496706797CB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5282B703-DE06-46B1-9325-0BE31A6A9A1C}" type="sibTrans" cxnId="{4E6B0538-DBD9-497F-88E1-8496706797CB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9314F7BC-CD11-40DE-8C32-9BA15763122E}">
      <dgm:prSet/>
      <dgm:spPr/>
      <dgm:t>
        <a:bodyPr/>
        <a:lstStyle/>
        <a:p>
          <a:r>
            <a:rPr lang="nl-NL" b="1">
              <a:latin typeface="Visby" pitchFamily="50" charset="0"/>
            </a:rPr>
            <a:t>Gen. 1:1  </a:t>
          </a:r>
          <a:r>
            <a:rPr lang="nl-NL" b="1" i="1">
              <a:latin typeface="Visby" pitchFamily="50" charset="0"/>
            </a:rPr>
            <a:t>“In die begin het God die hemel en die aarde geskep.”</a:t>
          </a:r>
          <a:endParaRPr lang="en-US">
            <a:latin typeface="Visby" pitchFamily="50" charset="0"/>
          </a:endParaRPr>
        </a:p>
      </dgm:t>
    </dgm:pt>
    <dgm:pt modelId="{ADBA4F3B-0718-49C8-BAC7-D9D97782DE05}" type="parTrans" cxnId="{0D554C8C-9FAB-4932-A69F-E73366F58E10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DA091D4D-9252-49B5-BBCC-BB7AC33170CC}" type="sibTrans" cxnId="{0D554C8C-9FAB-4932-A69F-E73366F58E10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C4E3CF13-5522-4F0C-BED4-47E68DB251ED}">
      <dgm:prSet/>
      <dgm:spPr/>
      <dgm:t>
        <a:bodyPr/>
        <a:lstStyle/>
        <a:p>
          <a:r>
            <a:rPr lang="nl-NL" b="1">
              <a:latin typeface="Visby" pitchFamily="50" charset="0"/>
            </a:rPr>
            <a:t>Gal. 3:20 </a:t>
          </a:r>
          <a:r>
            <a:rPr lang="nl-NL" b="1" i="1">
              <a:latin typeface="Visby" pitchFamily="50" charset="0"/>
            </a:rPr>
            <a:t>“Maar as daar net één is wat handel, is 'n tussenganger nie nodig nie, en God ís net een.”  </a:t>
          </a:r>
          <a:endParaRPr lang="en-US">
            <a:latin typeface="Visby" pitchFamily="50" charset="0"/>
          </a:endParaRPr>
        </a:p>
      </dgm:t>
    </dgm:pt>
    <dgm:pt modelId="{B30A1A30-514A-4745-901C-CAE6872779BE}" type="parTrans" cxnId="{6C13E4E1-4909-42C7-B97D-9AC032F6606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8D500B6F-CD6D-4AD8-BAC6-1E3151C43120}" type="sibTrans" cxnId="{6C13E4E1-4909-42C7-B97D-9AC032F66067}">
      <dgm:prSet/>
      <dgm:spPr/>
      <dgm:t>
        <a:bodyPr/>
        <a:lstStyle/>
        <a:p>
          <a:endParaRPr lang="en-US">
            <a:latin typeface="Visby" pitchFamily="50" charset="0"/>
          </a:endParaRPr>
        </a:p>
      </dgm:t>
    </dgm:pt>
    <dgm:pt modelId="{17CE1054-E58A-4704-AA60-E66F0C28495D}" type="pres">
      <dgm:prSet presAssocID="{0C8C671F-D779-440D-8990-DEDA175B54D7}" presName="Name0" presStyleCnt="0">
        <dgm:presLayoutVars>
          <dgm:dir/>
          <dgm:animLvl val="lvl"/>
          <dgm:resizeHandles val="exact"/>
        </dgm:presLayoutVars>
      </dgm:prSet>
      <dgm:spPr/>
    </dgm:pt>
    <dgm:pt modelId="{D8F474BD-2277-4611-B0C1-E4010AB3D962}" type="pres">
      <dgm:prSet presAssocID="{C4E3CF13-5522-4F0C-BED4-47E68DB251ED}" presName="boxAndChildren" presStyleCnt="0"/>
      <dgm:spPr/>
    </dgm:pt>
    <dgm:pt modelId="{74F66BB2-AD08-4A13-A2E6-37D982643003}" type="pres">
      <dgm:prSet presAssocID="{C4E3CF13-5522-4F0C-BED4-47E68DB251ED}" presName="parentTextBox" presStyleLbl="node1" presStyleIdx="0" presStyleCnt="3"/>
      <dgm:spPr/>
    </dgm:pt>
    <dgm:pt modelId="{4143011A-2F89-4966-BA41-ECE7156759F0}" type="pres">
      <dgm:prSet presAssocID="{DA091D4D-9252-49B5-BBCC-BB7AC33170CC}" presName="sp" presStyleCnt="0"/>
      <dgm:spPr/>
    </dgm:pt>
    <dgm:pt modelId="{6D28DBE4-FA9B-4054-AB64-9CE1CA9AD986}" type="pres">
      <dgm:prSet presAssocID="{9314F7BC-CD11-40DE-8C32-9BA15763122E}" presName="arrowAndChildren" presStyleCnt="0"/>
      <dgm:spPr/>
    </dgm:pt>
    <dgm:pt modelId="{A72FE79B-485D-4B8B-8A2C-DB9170485789}" type="pres">
      <dgm:prSet presAssocID="{9314F7BC-CD11-40DE-8C32-9BA15763122E}" presName="parentTextArrow" presStyleLbl="node1" presStyleIdx="1" presStyleCnt="3"/>
      <dgm:spPr/>
    </dgm:pt>
    <dgm:pt modelId="{8CB27BE1-B762-4C8C-9CB4-6F6CDE02E25E}" type="pres">
      <dgm:prSet presAssocID="{5282B703-DE06-46B1-9325-0BE31A6A9A1C}" presName="sp" presStyleCnt="0"/>
      <dgm:spPr/>
    </dgm:pt>
    <dgm:pt modelId="{E70CA51D-8B12-421B-8D44-8D864E78904F}" type="pres">
      <dgm:prSet presAssocID="{9B044CC0-4CA1-455D-B378-49DEB18128B0}" presName="arrowAndChildren" presStyleCnt="0"/>
      <dgm:spPr/>
    </dgm:pt>
    <dgm:pt modelId="{CE0E8281-884A-4E1C-AC24-CD538E3432D9}" type="pres">
      <dgm:prSet presAssocID="{9B044CC0-4CA1-455D-B378-49DEB18128B0}" presName="parentTextArrow" presStyleLbl="node1" presStyleIdx="2" presStyleCnt="3"/>
      <dgm:spPr/>
    </dgm:pt>
  </dgm:ptLst>
  <dgm:cxnLst>
    <dgm:cxn modelId="{5F2C281F-28F3-408A-93AA-4913497A5072}" type="presOf" srcId="{9B044CC0-4CA1-455D-B378-49DEB18128B0}" destId="{CE0E8281-884A-4E1C-AC24-CD538E3432D9}" srcOrd="0" destOrd="0" presId="urn:microsoft.com/office/officeart/2005/8/layout/process4"/>
    <dgm:cxn modelId="{4E6B0538-DBD9-497F-88E1-8496706797CB}" srcId="{0C8C671F-D779-440D-8990-DEDA175B54D7}" destId="{9B044CC0-4CA1-455D-B378-49DEB18128B0}" srcOrd="0" destOrd="0" parTransId="{F0236A2C-B562-46BC-B443-BCBDA2322EA7}" sibTransId="{5282B703-DE06-46B1-9325-0BE31A6A9A1C}"/>
    <dgm:cxn modelId="{0D554C8C-9FAB-4932-A69F-E73366F58E10}" srcId="{0C8C671F-D779-440D-8990-DEDA175B54D7}" destId="{9314F7BC-CD11-40DE-8C32-9BA15763122E}" srcOrd="1" destOrd="0" parTransId="{ADBA4F3B-0718-49C8-BAC7-D9D97782DE05}" sibTransId="{DA091D4D-9252-49B5-BBCC-BB7AC33170CC}"/>
    <dgm:cxn modelId="{D547F0A3-6082-435C-9179-FD0E3AA3A273}" type="presOf" srcId="{C4E3CF13-5522-4F0C-BED4-47E68DB251ED}" destId="{74F66BB2-AD08-4A13-A2E6-37D982643003}" srcOrd="0" destOrd="0" presId="urn:microsoft.com/office/officeart/2005/8/layout/process4"/>
    <dgm:cxn modelId="{6C13E4E1-4909-42C7-B97D-9AC032F66067}" srcId="{0C8C671F-D779-440D-8990-DEDA175B54D7}" destId="{C4E3CF13-5522-4F0C-BED4-47E68DB251ED}" srcOrd="2" destOrd="0" parTransId="{B30A1A30-514A-4745-901C-CAE6872779BE}" sibTransId="{8D500B6F-CD6D-4AD8-BAC6-1E3151C43120}"/>
    <dgm:cxn modelId="{4678E6FC-A26D-46B1-9B5A-DBAC5B2552BE}" type="presOf" srcId="{9314F7BC-CD11-40DE-8C32-9BA15763122E}" destId="{A72FE79B-485D-4B8B-8A2C-DB9170485789}" srcOrd="0" destOrd="0" presId="urn:microsoft.com/office/officeart/2005/8/layout/process4"/>
    <dgm:cxn modelId="{266CDDFF-1763-49DF-905E-8DA4AAA0162C}" type="presOf" srcId="{0C8C671F-D779-440D-8990-DEDA175B54D7}" destId="{17CE1054-E58A-4704-AA60-E66F0C28495D}" srcOrd="0" destOrd="0" presId="urn:microsoft.com/office/officeart/2005/8/layout/process4"/>
    <dgm:cxn modelId="{A36F4298-7AD3-4F92-8A95-616F91728816}" type="presParOf" srcId="{17CE1054-E58A-4704-AA60-E66F0C28495D}" destId="{D8F474BD-2277-4611-B0C1-E4010AB3D962}" srcOrd="0" destOrd="0" presId="urn:microsoft.com/office/officeart/2005/8/layout/process4"/>
    <dgm:cxn modelId="{A5E4D6F0-C698-4E82-A46B-153D13D04A10}" type="presParOf" srcId="{D8F474BD-2277-4611-B0C1-E4010AB3D962}" destId="{74F66BB2-AD08-4A13-A2E6-37D982643003}" srcOrd="0" destOrd="0" presId="urn:microsoft.com/office/officeart/2005/8/layout/process4"/>
    <dgm:cxn modelId="{7205FED5-E14F-4650-92F9-B9B79D650FB5}" type="presParOf" srcId="{17CE1054-E58A-4704-AA60-E66F0C28495D}" destId="{4143011A-2F89-4966-BA41-ECE7156759F0}" srcOrd="1" destOrd="0" presId="urn:microsoft.com/office/officeart/2005/8/layout/process4"/>
    <dgm:cxn modelId="{88A02F54-295D-4901-805A-A6F006508995}" type="presParOf" srcId="{17CE1054-E58A-4704-AA60-E66F0C28495D}" destId="{6D28DBE4-FA9B-4054-AB64-9CE1CA9AD986}" srcOrd="2" destOrd="0" presId="urn:microsoft.com/office/officeart/2005/8/layout/process4"/>
    <dgm:cxn modelId="{90421A65-F098-4528-8450-71AA6A95A3B5}" type="presParOf" srcId="{6D28DBE4-FA9B-4054-AB64-9CE1CA9AD986}" destId="{A72FE79B-485D-4B8B-8A2C-DB9170485789}" srcOrd="0" destOrd="0" presId="urn:microsoft.com/office/officeart/2005/8/layout/process4"/>
    <dgm:cxn modelId="{B087DA4F-0149-4E8B-AFB3-314D1BBC406A}" type="presParOf" srcId="{17CE1054-E58A-4704-AA60-E66F0C28495D}" destId="{8CB27BE1-B762-4C8C-9CB4-6F6CDE02E25E}" srcOrd="3" destOrd="0" presId="urn:microsoft.com/office/officeart/2005/8/layout/process4"/>
    <dgm:cxn modelId="{274CA319-7391-4C9E-9B15-08A185F1BBEB}" type="presParOf" srcId="{17CE1054-E58A-4704-AA60-E66F0C28495D}" destId="{E70CA51D-8B12-421B-8D44-8D864E78904F}" srcOrd="4" destOrd="0" presId="urn:microsoft.com/office/officeart/2005/8/layout/process4"/>
    <dgm:cxn modelId="{E0D5EA90-F8D0-42C5-884C-4211F2FF8CFB}" type="presParOf" srcId="{E70CA51D-8B12-421B-8D44-8D864E78904F}" destId="{CE0E8281-884A-4E1C-AC24-CD538E3432D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5707A-2E1E-454C-9CCA-4F211B90646B}">
      <dsp:nvSpPr>
        <dsp:cNvPr id="0" name=""/>
        <dsp:cNvSpPr/>
      </dsp:nvSpPr>
      <dsp:spPr>
        <a:xfrm>
          <a:off x="0" y="549902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 err="1">
              <a:latin typeface="Visby" pitchFamily="50" charset="0"/>
            </a:rPr>
            <a:t>Uitgestort</a:t>
          </a:r>
          <a:r>
            <a:rPr lang="en-US" sz="3500" b="1" kern="1200" dirty="0">
              <a:latin typeface="Visby" pitchFamily="50" charset="0"/>
            </a:rPr>
            <a:t> – Bo </a:t>
          </a:r>
          <a:r>
            <a:rPr lang="en-US" sz="3500" b="1" kern="1200" dirty="0" err="1">
              <a:latin typeface="Visby" pitchFamily="50" charset="0"/>
            </a:rPr>
            <a:t>kamer</a:t>
          </a:r>
          <a:r>
            <a:rPr lang="en-US" sz="3500" b="1" kern="1200" dirty="0">
              <a:latin typeface="Visby" pitchFamily="50" charset="0"/>
            </a:rPr>
            <a:t>!</a:t>
          </a:r>
          <a:endParaRPr lang="en-US" sz="3500" kern="1200" dirty="0">
            <a:latin typeface="Visby" pitchFamily="50" charset="0"/>
          </a:endParaRPr>
        </a:p>
      </dsp:txBody>
      <dsp:txXfrm>
        <a:off x="39980" y="589882"/>
        <a:ext cx="10972486" cy="739039"/>
      </dsp:txXfrm>
    </dsp:sp>
    <dsp:sp modelId="{CAEE0896-38BD-45BC-8ADD-9B7674B18D19}">
      <dsp:nvSpPr>
        <dsp:cNvPr id="0" name=""/>
        <dsp:cNvSpPr/>
      </dsp:nvSpPr>
      <dsp:spPr>
        <a:xfrm>
          <a:off x="0" y="1469702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Heilige Gees is God – Volledig!</a:t>
          </a:r>
          <a:endParaRPr lang="en-US" sz="3500" kern="1200" dirty="0">
            <a:latin typeface="Visby" pitchFamily="50" charset="0"/>
          </a:endParaRPr>
        </a:p>
      </dsp:txBody>
      <dsp:txXfrm>
        <a:off x="39980" y="1509682"/>
        <a:ext cx="10972486" cy="739039"/>
      </dsp:txXfrm>
    </dsp:sp>
    <dsp:sp modelId="{9972DEC0-36D5-4B15-9B73-161E8BE2DD68}">
      <dsp:nvSpPr>
        <dsp:cNvPr id="0" name=""/>
        <dsp:cNvSpPr/>
      </dsp:nvSpPr>
      <dsp:spPr>
        <a:xfrm>
          <a:off x="0" y="2389501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Heilige Gees is ‘n Persoon</a:t>
          </a:r>
          <a:endParaRPr lang="en-US" sz="3500" kern="1200" dirty="0">
            <a:latin typeface="Visby" pitchFamily="50" charset="0"/>
          </a:endParaRPr>
        </a:p>
      </dsp:txBody>
      <dsp:txXfrm>
        <a:off x="39980" y="2429481"/>
        <a:ext cx="10972486" cy="739039"/>
      </dsp:txXfrm>
    </dsp:sp>
    <dsp:sp modelId="{92B0B15A-AC77-4320-A485-A53A7B174E83}">
      <dsp:nvSpPr>
        <dsp:cNvPr id="0" name=""/>
        <dsp:cNvSpPr/>
      </dsp:nvSpPr>
      <dsp:spPr>
        <a:xfrm>
          <a:off x="0" y="3309302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Heilige</a:t>
          </a:r>
          <a:r>
            <a:rPr lang="en-US" sz="3500" b="1" kern="1200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 Gees is Helper – Dink </a:t>
          </a:r>
          <a:r>
            <a:rPr lang="en-US" sz="3500" b="1" kern="1200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waar</a:t>
          </a:r>
          <a:r>
            <a:rPr lang="en-US" sz="3500" b="1" kern="1200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 Hy </a:t>
          </a:r>
          <a:r>
            <a:rPr lang="en-US" sz="3500" b="1" kern="1200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jou</a:t>
          </a:r>
          <a:r>
            <a:rPr lang="en-US" sz="3500" b="1" kern="1200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 </a:t>
          </a:r>
          <a:r>
            <a:rPr lang="en-US" sz="3500" b="1" kern="1200" dirty="0" err="1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gehelp</a:t>
          </a:r>
          <a:r>
            <a:rPr lang="en-US" sz="3500" b="1" kern="1200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rPr>
            <a:t>?</a:t>
          </a:r>
          <a:r>
            <a:rPr lang="nl-NL" sz="3500" b="1" kern="1200" dirty="0">
              <a:latin typeface="Visby" pitchFamily="50" charset="0"/>
            </a:rPr>
            <a:t> </a:t>
          </a:r>
          <a:endParaRPr lang="en-US" sz="3500" kern="1200" dirty="0">
            <a:latin typeface="Visby" pitchFamily="50" charset="0"/>
          </a:endParaRPr>
        </a:p>
      </dsp:txBody>
      <dsp:txXfrm>
        <a:off x="39980" y="3349282"/>
        <a:ext cx="10972486" cy="739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5707A-2E1E-454C-9CCA-4F211B90646B}">
      <dsp:nvSpPr>
        <dsp:cNvPr id="0" name=""/>
        <dsp:cNvSpPr/>
      </dsp:nvSpPr>
      <dsp:spPr>
        <a:xfrm>
          <a:off x="0" y="49052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>
              <a:latin typeface="Visby" pitchFamily="50" charset="0"/>
            </a:rPr>
            <a:t>Heilige Gees is Skepper</a:t>
          </a:r>
          <a:endParaRPr lang="en-US" sz="3500" kern="1200">
            <a:latin typeface="Visby" pitchFamily="50" charset="0"/>
          </a:endParaRPr>
        </a:p>
      </dsp:txBody>
      <dsp:txXfrm>
        <a:off x="39980" y="89032"/>
        <a:ext cx="10972486" cy="739039"/>
      </dsp:txXfrm>
    </dsp:sp>
    <dsp:sp modelId="{CAEE0896-38BD-45BC-8ADD-9B7674B18D19}">
      <dsp:nvSpPr>
        <dsp:cNvPr id="0" name=""/>
        <dsp:cNvSpPr/>
      </dsp:nvSpPr>
      <dsp:spPr>
        <a:xfrm>
          <a:off x="0" y="968852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>
              <a:latin typeface="Visby" pitchFamily="50" charset="0"/>
            </a:rPr>
            <a:t>Heilige Gees is Geneesheer</a:t>
          </a:r>
          <a:endParaRPr lang="en-US" sz="3500" kern="1200">
            <a:latin typeface="Visby" pitchFamily="50" charset="0"/>
          </a:endParaRPr>
        </a:p>
      </dsp:txBody>
      <dsp:txXfrm>
        <a:off x="39980" y="1008832"/>
        <a:ext cx="10972486" cy="739039"/>
      </dsp:txXfrm>
    </dsp:sp>
    <dsp:sp modelId="{9972DEC0-36D5-4B15-9B73-161E8BE2DD68}">
      <dsp:nvSpPr>
        <dsp:cNvPr id="0" name=""/>
        <dsp:cNvSpPr/>
      </dsp:nvSpPr>
      <dsp:spPr>
        <a:xfrm>
          <a:off x="0" y="1888652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b="1" kern="1200">
              <a:latin typeface="Visby" pitchFamily="50" charset="0"/>
            </a:rPr>
            <a:t>Heilige Gees is Kompas</a:t>
          </a:r>
          <a:endParaRPr lang="en-US" sz="3500" kern="1200">
            <a:latin typeface="Visby" pitchFamily="50" charset="0"/>
          </a:endParaRPr>
        </a:p>
      </dsp:txBody>
      <dsp:txXfrm>
        <a:off x="39980" y="1928632"/>
        <a:ext cx="10972486" cy="739039"/>
      </dsp:txXfrm>
    </dsp:sp>
    <dsp:sp modelId="{92B0B15A-AC77-4320-A485-A53A7B174E83}">
      <dsp:nvSpPr>
        <dsp:cNvPr id="0" name=""/>
        <dsp:cNvSpPr/>
      </dsp:nvSpPr>
      <dsp:spPr>
        <a:xfrm>
          <a:off x="0" y="2808452"/>
          <a:ext cx="11052446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b="1" kern="1200">
              <a:latin typeface="Visby" pitchFamily="50" charset="0"/>
            </a:rPr>
            <a:t>Heilige Gees spreek sonde aan </a:t>
          </a:r>
          <a:endParaRPr lang="en-US" sz="3500" kern="1200">
            <a:latin typeface="Visby" pitchFamily="50" charset="0"/>
          </a:endParaRPr>
        </a:p>
      </dsp:txBody>
      <dsp:txXfrm>
        <a:off x="39980" y="2848432"/>
        <a:ext cx="10972486" cy="739039"/>
      </dsp:txXfrm>
    </dsp:sp>
    <dsp:sp modelId="{7F089EFD-39ED-4900-8289-AEB11150FAAC}">
      <dsp:nvSpPr>
        <dsp:cNvPr id="0" name=""/>
        <dsp:cNvSpPr/>
      </dsp:nvSpPr>
      <dsp:spPr>
        <a:xfrm>
          <a:off x="0" y="3728252"/>
          <a:ext cx="11052446" cy="900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b="1" kern="1200">
              <a:latin typeface="Visby" pitchFamily="50" charset="0"/>
            </a:rPr>
            <a:t>Heilige Gees praat – Hoe? </a:t>
          </a:r>
          <a:endParaRPr lang="en-US" sz="3500" kern="1200">
            <a:latin typeface="Visby" pitchFamily="50" charset="0"/>
          </a:endParaRPr>
        </a:p>
      </dsp:txBody>
      <dsp:txXfrm>
        <a:off x="43978" y="3772230"/>
        <a:ext cx="10964490" cy="8129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BDFB7-8D93-44E5-88BE-820AD38D6868}">
      <dsp:nvSpPr>
        <dsp:cNvPr id="0" name=""/>
        <dsp:cNvSpPr/>
      </dsp:nvSpPr>
      <dsp:spPr>
        <a:xfrm>
          <a:off x="0" y="1055341"/>
          <a:ext cx="11052446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000" b="1" i="1" kern="1200" dirty="0">
              <a:latin typeface="Visby" pitchFamily="50" charset="0"/>
            </a:rPr>
            <a:t>Ou Testament </a:t>
          </a:r>
          <a:r>
            <a:rPr lang="nl-NL" sz="4000" b="1" kern="1200" dirty="0">
              <a:latin typeface="Visby" pitchFamily="50" charset="0"/>
            </a:rPr>
            <a:t>– </a:t>
          </a:r>
          <a:r>
            <a:rPr lang="nl-NL" sz="4000" b="1" kern="1200" dirty="0">
              <a:solidFill>
                <a:srgbClr val="FFC000"/>
              </a:solidFill>
              <a:latin typeface="Visby" pitchFamily="50" charset="0"/>
            </a:rPr>
            <a:t>Vader</a:t>
          </a:r>
          <a:r>
            <a:rPr lang="nl-NL" sz="4000" b="1" kern="1200" dirty="0">
              <a:latin typeface="Visby" pitchFamily="50" charset="0"/>
            </a:rPr>
            <a:t> praat Abraham, Isak, Rigters, Profete. </a:t>
          </a:r>
          <a:endParaRPr lang="en-US" sz="4000" kern="1200" dirty="0">
            <a:latin typeface="Visby" pitchFamily="50" charset="0"/>
          </a:endParaRPr>
        </a:p>
      </dsp:txBody>
      <dsp:txXfrm>
        <a:off x="74249" y="1129590"/>
        <a:ext cx="10903948" cy="1372502"/>
      </dsp:txXfrm>
    </dsp:sp>
    <dsp:sp modelId="{576598DE-E0C5-47A6-9F84-98D087282895}">
      <dsp:nvSpPr>
        <dsp:cNvPr id="0" name=""/>
        <dsp:cNvSpPr/>
      </dsp:nvSpPr>
      <dsp:spPr>
        <a:xfrm>
          <a:off x="0" y="2763541"/>
          <a:ext cx="11052446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000" b="1" i="1" kern="1200" dirty="0">
              <a:latin typeface="Visby" pitchFamily="50" charset="0"/>
            </a:rPr>
            <a:t>Nuwe Testament </a:t>
          </a:r>
          <a:r>
            <a:rPr lang="nl-NL" sz="4000" b="1" kern="1200" dirty="0">
              <a:latin typeface="Visby" pitchFamily="50" charset="0"/>
            </a:rPr>
            <a:t>– </a:t>
          </a:r>
          <a:r>
            <a:rPr lang="nl-NL" sz="4000" b="1" kern="1200" dirty="0">
              <a:solidFill>
                <a:srgbClr val="FFC000"/>
              </a:solidFill>
              <a:latin typeface="Visby" pitchFamily="50" charset="0"/>
            </a:rPr>
            <a:t>Jesus</a:t>
          </a:r>
          <a:r>
            <a:rPr lang="nl-NL" sz="4000" b="1" kern="1200" dirty="0">
              <a:latin typeface="Visby" pitchFamily="50" charset="0"/>
            </a:rPr>
            <a:t> geboorte, bediening, kruisiging, hemelvaart. </a:t>
          </a:r>
          <a:endParaRPr lang="en-US" sz="4000" kern="1200" dirty="0">
            <a:latin typeface="Visby" pitchFamily="50" charset="0"/>
          </a:endParaRPr>
        </a:p>
      </dsp:txBody>
      <dsp:txXfrm>
        <a:off x="74249" y="2837790"/>
        <a:ext cx="10903948" cy="1372502"/>
      </dsp:txXfrm>
    </dsp:sp>
    <dsp:sp modelId="{99A9DDEF-2E9F-4C1B-AC90-06FCAF15DB0A}">
      <dsp:nvSpPr>
        <dsp:cNvPr id="0" name=""/>
        <dsp:cNvSpPr/>
      </dsp:nvSpPr>
      <dsp:spPr>
        <a:xfrm>
          <a:off x="0" y="4471741"/>
          <a:ext cx="11052446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000" b="1" i="1" kern="1200" dirty="0">
              <a:latin typeface="Visby" pitchFamily="50" charset="0"/>
            </a:rPr>
            <a:t>Uitstorting</a:t>
          </a:r>
          <a:r>
            <a:rPr lang="nl-NL" sz="4000" b="1" kern="1200" dirty="0">
              <a:latin typeface="Visby" pitchFamily="50" charset="0"/>
            </a:rPr>
            <a:t> van die </a:t>
          </a:r>
          <a:r>
            <a:rPr lang="nl-NL" sz="4000" b="1" kern="1200" dirty="0">
              <a:solidFill>
                <a:srgbClr val="FFC000"/>
              </a:solidFill>
              <a:latin typeface="Visby" pitchFamily="50" charset="0"/>
            </a:rPr>
            <a:t>Heilige Gees </a:t>
          </a:r>
          <a:r>
            <a:rPr lang="nl-NL" sz="4000" b="1" kern="1200" dirty="0">
              <a:latin typeface="Visby" pitchFamily="50" charset="0"/>
            </a:rPr>
            <a:t>– 3</a:t>
          </a:r>
          <a:r>
            <a:rPr lang="nl-NL" sz="4000" b="1" kern="1200" baseline="30000" dirty="0">
              <a:latin typeface="Visby" pitchFamily="50" charset="0"/>
            </a:rPr>
            <a:t>de</a:t>
          </a:r>
          <a:r>
            <a:rPr lang="nl-NL" sz="4000" b="1" kern="1200" dirty="0">
              <a:latin typeface="Visby" pitchFamily="50" charset="0"/>
            </a:rPr>
            <a:t> Persoon voorgrond. HG lei en gebruik kerk. </a:t>
          </a:r>
          <a:endParaRPr lang="en-US" sz="4000" kern="1200" dirty="0">
            <a:latin typeface="Visby" pitchFamily="50" charset="0"/>
          </a:endParaRPr>
        </a:p>
      </dsp:txBody>
      <dsp:txXfrm>
        <a:off x="74249" y="4545990"/>
        <a:ext cx="10903948" cy="13725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66BB2-AD08-4A13-A2E6-37D982643003}">
      <dsp:nvSpPr>
        <dsp:cNvPr id="0" name=""/>
        <dsp:cNvSpPr/>
      </dsp:nvSpPr>
      <dsp:spPr>
        <a:xfrm>
          <a:off x="0" y="4540922"/>
          <a:ext cx="11052446" cy="1490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b="1" kern="1200">
              <a:latin typeface="Visby" pitchFamily="50" charset="0"/>
            </a:rPr>
            <a:t>Gal. 3:20 </a:t>
          </a:r>
          <a:r>
            <a:rPr lang="nl-NL" sz="3500" b="1" i="1" kern="1200">
              <a:latin typeface="Visby" pitchFamily="50" charset="0"/>
            </a:rPr>
            <a:t>“Maar as daar net één is wat handel, is 'n tussenganger nie nodig nie, en God ís net een.”  </a:t>
          </a:r>
          <a:endParaRPr lang="en-US" sz="3500" kern="1200">
            <a:latin typeface="Visby" pitchFamily="50" charset="0"/>
          </a:endParaRPr>
        </a:p>
      </dsp:txBody>
      <dsp:txXfrm>
        <a:off x="0" y="4540922"/>
        <a:ext cx="11052446" cy="1490432"/>
      </dsp:txXfrm>
    </dsp:sp>
    <dsp:sp modelId="{A72FE79B-485D-4B8B-8A2C-DB9170485789}">
      <dsp:nvSpPr>
        <dsp:cNvPr id="0" name=""/>
        <dsp:cNvSpPr/>
      </dsp:nvSpPr>
      <dsp:spPr>
        <a:xfrm rot="10800000">
          <a:off x="0" y="2270994"/>
          <a:ext cx="11052446" cy="229228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b="1" kern="1200">
              <a:latin typeface="Visby" pitchFamily="50" charset="0"/>
            </a:rPr>
            <a:t>Gen. 1:1  </a:t>
          </a:r>
          <a:r>
            <a:rPr lang="nl-NL" sz="3500" b="1" i="1" kern="1200">
              <a:latin typeface="Visby" pitchFamily="50" charset="0"/>
            </a:rPr>
            <a:t>“In die begin het God die hemel en die aarde geskep.”</a:t>
          </a:r>
          <a:endParaRPr lang="en-US" sz="3500" kern="1200">
            <a:latin typeface="Visby" pitchFamily="50" charset="0"/>
          </a:endParaRPr>
        </a:p>
      </dsp:txBody>
      <dsp:txXfrm rot="10800000">
        <a:off x="0" y="2270994"/>
        <a:ext cx="11052446" cy="1489457"/>
      </dsp:txXfrm>
    </dsp:sp>
    <dsp:sp modelId="{CE0E8281-884A-4E1C-AC24-CD538E3432D9}">
      <dsp:nvSpPr>
        <dsp:cNvPr id="0" name=""/>
        <dsp:cNvSpPr/>
      </dsp:nvSpPr>
      <dsp:spPr>
        <a:xfrm rot="10800000">
          <a:off x="0" y="1066"/>
          <a:ext cx="11052446" cy="229228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b="1" kern="1200">
              <a:latin typeface="Visby" pitchFamily="50" charset="0"/>
            </a:rPr>
            <a:t>-  Heilige Gees is God.</a:t>
          </a:r>
          <a:endParaRPr lang="en-US" sz="3500" kern="1200">
            <a:latin typeface="Visby" pitchFamily="50" charset="0"/>
          </a:endParaRPr>
        </a:p>
      </dsp:txBody>
      <dsp:txXfrm rot="10800000">
        <a:off x="0" y="1066"/>
        <a:ext cx="11052446" cy="1489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5106B-4F4A-D465-9D21-A75443B65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825455-3D05-140F-DD67-1909C1E5D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3E6B-1422-5AED-3AF3-C78DB644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840BD-D393-A87A-2565-4402F67E0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BA975-8BBF-F4AF-6373-FB07ECA54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131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82DA9-2800-9E58-7A57-C7F73C3A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62A21-D494-DD35-A913-D60EA6111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56155-F773-99B1-75C2-06B8C45F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55A35-7AD2-AE99-CAEE-654560DF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98A89-89F1-1465-CAAB-DF163DA9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906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B3B44B-A282-BA6C-0394-6BF30FEE38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90411-44A1-D8F6-FB87-4F52C1093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E3E02-4F50-D8B1-FABE-ECB9929BA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136E4-8D27-7CB8-FDE2-4153BD21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129B0-DB5A-BD22-A640-C67FBC0E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991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4E607-D3D8-D814-C72E-C709E179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10A7D-5213-1EFD-CA47-986489F87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4D8A4-C35D-3C24-AFE0-82ABEB24E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98C65-672C-ED80-9D17-BD36EB23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FC61B-3292-0991-E397-8574B436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265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5D82-1B67-0D4F-7513-20C965CEF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B5874-CB41-16B6-5A02-EBC9F100F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5E203-CF19-2B1C-A944-2E97D4248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93E4E-25C6-06A4-8247-0439BC251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423FA-15D8-F566-3902-6FE7BD9D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4093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39D62-C9D9-733B-C3A2-DA31E6EE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A4C0E-AC58-D20F-F89D-314E29F71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E530D-D38E-29AF-A548-2DA92C322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4C053-260C-FC4A-3635-40292E343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EEED3-DD11-D7CC-77BB-E858264F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1872B-8AD0-2AF6-1999-9DE22DC24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941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FF10-E5B0-77AF-D32B-619686F3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5366-2175-1E5D-2A76-995879F63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D906E-41E6-FA1A-3655-1931957DE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DC8A14-8A9D-D430-9460-065D58468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2652F-C408-6094-04E1-C1C0B4131E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6694D-CBAA-B159-68F8-2706CDB5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576AC4-49A8-9AE7-A6DB-FF3423D05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219D9E-B9D9-9C44-2130-AFE4CBB3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293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2D7A2-0687-50CA-2154-F6473CEC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AFB8F-3296-0DA3-3CB5-52D89538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0D856-9A84-040C-59E1-C6D38991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29AC8-0248-4EE8-27C9-9E144A77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143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5C3713-EA6F-E615-39CA-6F09087B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1E65EB-C16E-9F5C-9F77-2F34DF230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F9CB3-C8B0-59A9-2B0C-BD2A6948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415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6CB38-00BA-43D1-C1E1-B7BEE646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06ABF-555D-1C01-1A62-1009C871F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468B1-1FBA-25B9-791F-805699EFA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5ED8D-25BC-DB5D-6334-EEE4077B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1B4E4-F4C6-5D0C-D805-D336C14F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6B0D8-F290-74BE-B1D8-E43DF6B31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405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66A-5113-7C7A-D2A1-5E297B1D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96331B-9DE6-313E-0E4D-81E613340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322EA5-9DE4-8DF6-7355-CF64D4EE3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FDC12-4E78-CAA9-9C11-8CF24A80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325BC-CF24-0397-C9DB-64ECA4517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FD256-2361-2E6C-21EB-7E85C8E6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9922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31B080-410A-CC32-B49B-C19C9527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AF1F8-E921-8F0C-2EAF-D7E9ECCC1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404E1-8FE4-9912-5C99-0377AF49A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0CB14-989B-4FD0-8536-8E5367D1C746}" type="datetimeFigureOut">
              <a:rPr lang="en-ZA" smtClean="0"/>
              <a:t>2026/06/07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98EC3-0658-ACD8-D608-3D4BD96D0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1D99-2420-DD3A-416F-D330729E0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546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8F02C7-34A0-FCE9-3631-B8D3372F5A7F}"/>
              </a:ext>
            </a:extLst>
          </p:cNvPr>
          <p:cNvSpPr txBox="1"/>
          <p:nvPr/>
        </p:nvSpPr>
        <p:spPr>
          <a:xfrm>
            <a:off x="785611" y="2318197"/>
            <a:ext cx="110887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8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GEESVERVULDE LEWE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DD404D-5B54-C8C6-776E-5FEF26FE9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-297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36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4289" y="-689546"/>
            <a:ext cx="11052447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b="1" dirty="0">
              <a:solidFill>
                <a:srgbClr val="FFC000"/>
              </a:solidFill>
              <a:latin typeface="Visby" pitchFamily="50" charset="0"/>
            </a:endParaRPr>
          </a:p>
          <a:p>
            <a:endParaRPr lang="en-US" sz="1000" b="1" dirty="0">
              <a:solidFill>
                <a:srgbClr val="FFC000"/>
              </a:solidFill>
              <a:latin typeface="Visby" pitchFamily="50" charset="0"/>
            </a:endParaRPr>
          </a:p>
          <a:p>
            <a:pPr marL="914400" indent="-914400">
              <a:buAutoNum type="arabicPeriod" startAt="6"/>
            </a:pP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Is die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gawes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van die Gees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nog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vandag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relevant? </a:t>
            </a:r>
          </a:p>
          <a:p>
            <a:pPr marL="914400" indent="-914400">
              <a:buAutoNum type="arabicPeriod" startAt="7"/>
            </a:pP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Moet ek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omval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of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opstyg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as die Gees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werk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? </a:t>
            </a:r>
          </a:p>
          <a:p>
            <a:pPr marL="914400" indent="-914400">
              <a:buAutoNum type="arabicPeriod" startAt="7"/>
            </a:pP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Hoekom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beleef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ek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nie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ook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manifestasies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nie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? </a:t>
            </a: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9.	Moet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almal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in tale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praat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979686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596" y="59960"/>
            <a:ext cx="1093832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1.4	Ons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leef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in die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bedeling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 </a:t>
            </a:r>
          </a:p>
          <a:p>
            <a:endParaRPr lang="en-US" sz="1000" b="1" dirty="0">
              <a:solidFill>
                <a:srgbClr val="FFC000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Splinternuwe era  </a:t>
            </a:r>
            <a:r>
              <a:rPr lang="nl-NL" sz="4800" b="1" u="sng" dirty="0">
                <a:solidFill>
                  <a:schemeClr val="bg1"/>
                </a:solidFill>
                <a:latin typeface="Visby" pitchFamily="50" charset="0"/>
              </a:rPr>
              <a:t>2 Kor 3:12</a:t>
            </a:r>
          </a:p>
          <a:p>
            <a:endParaRPr lang="nl-NL" sz="10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800" b="1" i="1" dirty="0">
                <a:solidFill>
                  <a:schemeClr val="bg1"/>
                </a:solidFill>
                <a:latin typeface="Visby" pitchFamily="50" charset="0"/>
              </a:rPr>
              <a:t>“Omdat ek weet dat ek ook deel is van die splinternuwe era van die Heilige Gees, die era wat vir altyd sal aanhou, kry niks my onder nie.”</a:t>
            </a:r>
          </a:p>
        </p:txBody>
      </p:sp>
    </p:spTree>
    <p:extLst>
      <p:ext uri="{BB962C8B-B14F-4D97-AF65-F5344CB8AC3E}">
        <p14:creationId xmlns:p14="http://schemas.microsoft.com/office/powerpoint/2010/main" val="99532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26FFA4DE-FAF2-21A5-28A1-D6D356DA5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7791"/>
              </p:ext>
            </p:extLst>
          </p:nvPr>
        </p:nvGraphicFramePr>
        <p:xfrm>
          <a:off x="1028880" y="534319"/>
          <a:ext cx="11052447" cy="7048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74C370D-3BEE-CB7D-2434-FC9E31A2C414}"/>
              </a:ext>
            </a:extLst>
          </p:cNvPr>
          <p:cNvSpPr txBox="1"/>
          <p:nvPr/>
        </p:nvSpPr>
        <p:spPr>
          <a:xfrm>
            <a:off x="1214203" y="164987"/>
            <a:ext cx="105785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Wie is op die </a:t>
            </a:r>
            <a:r>
              <a:rPr lang="en-US" sz="6600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voorgrond</a:t>
            </a:r>
            <a:r>
              <a:rPr lang="en-US" sz="6600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59748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252" y="132346"/>
            <a:ext cx="1193694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Hand. 2:1-4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(1983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vertaling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)</a:t>
            </a:r>
          </a:p>
          <a:p>
            <a:pPr algn="ctr"/>
            <a:endParaRPr lang="en-US" sz="20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  <a:p>
            <a:pPr algn="just"/>
            <a:r>
              <a:rPr lang="nl-NL" sz="4800" b="1" baseline="30000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1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Toe die dag van die pinksterfees aanbreek, was hulle almal op een plek bymekaar. </a:t>
            </a:r>
            <a:r>
              <a:rPr lang="nl-NL" sz="4800" b="1" baseline="30000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2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Skielik was daar 'n </a:t>
            </a:r>
            <a:r>
              <a:rPr lang="nl-NL" sz="4800" b="1" i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geluid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uit die hemel soos van 'n geweldige </a:t>
            </a:r>
            <a:r>
              <a:rPr lang="nl-NL" sz="4800" b="1" i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storm-wind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, en dit het die </a:t>
            </a:r>
            <a:r>
              <a:rPr lang="nl-NL" sz="4800" b="1" i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hele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vertrek gevul waar hulle gesit het. </a:t>
            </a:r>
            <a:endParaRPr lang="en-US" sz="48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934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252" y="-812030"/>
            <a:ext cx="1193694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  <a:p>
            <a:pPr algn="just"/>
            <a:r>
              <a:rPr lang="nl-NL" sz="4800" b="1" baseline="30000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3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Hulle het iets soos vuur gesien wat in tonge verdeel en op elkeen van hulle gekom het. </a:t>
            </a:r>
          </a:p>
          <a:p>
            <a:pPr algn="just"/>
            <a:r>
              <a:rPr lang="nl-NL" sz="4800" b="1" baseline="30000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4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Almal is met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  <a:cs typeface="Calibri" panose="020F0502020204030204" pitchFamily="34" charset="0"/>
              </a:rPr>
              <a:t>Heilige Gees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vervul en hulle het in ander tale begin praat soos die Heilige Gees dit aan hulle gegee het om onder sy </a:t>
            </a:r>
            <a:r>
              <a:rPr lang="nl-NL" sz="4800" b="1" i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leiding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te doen.”</a:t>
            </a:r>
            <a:endParaRPr lang="en-US" sz="48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554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CA14BB2A-BAC2-F949-274D-4A322EE43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8127592"/>
              </p:ext>
            </p:extLst>
          </p:nvPr>
        </p:nvGraphicFramePr>
        <p:xfrm>
          <a:off x="1058860" y="504338"/>
          <a:ext cx="11052447" cy="6032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240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1738" y="0"/>
            <a:ext cx="11052447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Hand. 5:3-5 </a:t>
            </a:r>
          </a:p>
          <a:p>
            <a:pPr algn="ctr"/>
            <a:endParaRPr lang="nl-NL" sz="12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3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Petrus sê toe vir hom: “Ananias, hoekom het jy jou deur die Satan laat omhaal om vir die Heilige Gees te lieg en van die verkoopprys van die grond vir jouself agter te hou? </a:t>
            </a:r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4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Die grond was mos joune, en toe dit verkoop is, kon jy met die geld gemaak het wat jy wou. </a:t>
            </a:r>
          </a:p>
        </p:txBody>
      </p:sp>
    </p:spTree>
    <p:extLst>
      <p:ext uri="{BB962C8B-B14F-4D97-AF65-F5344CB8AC3E}">
        <p14:creationId xmlns:p14="http://schemas.microsoft.com/office/powerpoint/2010/main" val="1251122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8640" y="204537"/>
            <a:ext cx="110524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44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“Wat het jou besiel om dit te doen? Jy het nie vir mense gelieg nie maar vir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God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.” </a:t>
            </a:r>
          </a:p>
          <a:p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5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Toe Ananias dit hoor, het hy dood neergeval; en al die ander wat dit gehoor het, het baie bang geword.</a:t>
            </a:r>
          </a:p>
        </p:txBody>
      </p:sp>
    </p:spTree>
    <p:extLst>
      <p:ext uri="{BB962C8B-B14F-4D97-AF65-F5344CB8AC3E}">
        <p14:creationId xmlns:p14="http://schemas.microsoft.com/office/powerpoint/2010/main" val="2796875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194870"/>
            <a:ext cx="1105244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1.5	Die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Drie-Eenheid</a:t>
            </a:r>
            <a:endParaRPr lang="en-US" sz="48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en-US" sz="2400" b="1" dirty="0">
              <a:solidFill>
                <a:srgbClr val="FFC000"/>
              </a:solidFill>
              <a:latin typeface="Visby" pitchFamily="50" charset="0"/>
            </a:endParaRPr>
          </a:p>
          <a:p>
            <a:endParaRPr lang="en-US" sz="1000" b="1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God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onverklaarbaar</a:t>
            </a:r>
            <a:endParaRPr lang="en-US" sz="4800" b="1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Een wese drie Persone </a:t>
            </a:r>
            <a:r>
              <a:rPr lang="nl-NL" sz="2800" b="1" dirty="0">
                <a:solidFill>
                  <a:schemeClr val="bg1"/>
                </a:solidFill>
                <a:latin typeface="Visby" pitchFamily="50" charset="0"/>
              </a:rPr>
              <a:t>(chemiese formule) </a:t>
            </a:r>
            <a:r>
              <a:rPr lang="nl-NL" sz="3600" b="1" i="1" dirty="0">
                <a:solidFill>
                  <a:schemeClr val="bg1"/>
                </a:solidFill>
                <a:latin typeface="Visby" pitchFamily="50" charset="0"/>
              </a:rPr>
              <a:t>Water…</a:t>
            </a:r>
            <a:endParaRPr lang="nl-NL" sz="2800" b="1" i="1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Jesus se doop (Matt 3:16-17)                          </a:t>
            </a:r>
          </a:p>
          <a:p>
            <a:endParaRPr lang="nl-NL" sz="36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         </a:t>
            </a:r>
            <a:r>
              <a:rPr lang="nl-NL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Simboliseer</a:t>
            </a:r>
            <a:r>
              <a:rPr lang="nl-NL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Drie-Eenheid!</a:t>
            </a:r>
          </a:p>
        </p:txBody>
      </p:sp>
    </p:spTree>
    <p:extLst>
      <p:ext uri="{BB962C8B-B14F-4D97-AF65-F5344CB8AC3E}">
        <p14:creationId xmlns:p14="http://schemas.microsoft.com/office/powerpoint/2010/main" val="3717760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347" y="0"/>
            <a:ext cx="1191450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Matt 3:16-17</a:t>
            </a:r>
          </a:p>
          <a:p>
            <a:pPr algn="ctr"/>
            <a:endParaRPr lang="nl-NL" sz="12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16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Jesus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is toe gedoop en het dadelik daarna uit die water gekom. Meteens het die hemel bokant Hom oopgegaan, en Hy het die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van God soos 'n duif sien neerdaal en op Hom kom. </a:t>
            </a:r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17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Daar was ook 'n stem uit die hemel wat gesê het: “Dit is my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geliefde Seun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. Oor Hom verheug Ek My.”</a:t>
            </a:r>
            <a:endParaRPr lang="en-US" sz="4400" b="1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98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8899" y="563038"/>
            <a:ext cx="8114386" cy="467820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Esegiël</a:t>
            </a:r>
            <a:r>
              <a:rPr lang="en-US" sz="5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47:9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  <a:p>
            <a:pPr algn="ctr"/>
            <a:r>
              <a:rPr lang="en-US" sz="72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Waar</a:t>
            </a:r>
            <a:r>
              <a:rPr lang="en-US" sz="72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die </a:t>
            </a:r>
            <a:r>
              <a:rPr lang="en-US" sz="72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stroom</a:t>
            </a:r>
            <a:endParaRPr lang="en-US" sz="72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  <a:p>
            <a:pPr algn="ctr"/>
            <a:r>
              <a:rPr lang="en-US" sz="72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van die Gees</a:t>
            </a:r>
          </a:p>
          <a:p>
            <a:pPr algn="ctr"/>
            <a:r>
              <a:rPr lang="en-US" sz="72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lewe</a:t>
            </a:r>
            <a:r>
              <a:rPr lang="en-US" sz="72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bring!</a:t>
            </a:r>
          </a:p>
        </p:txBody>
      </p:sp>
    </p:spTree>
    <p:extLst>
      <p:ext uri="{BB962C8B-B14F-4D97-AF65-F5344CB8AC3E}">
        <p14:creationId xmlns:p14="http://schemas.microsoft.com/office/powerpoint/2010/main" val="223820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59" y="89940"/>
            <a:ext cx="1105244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Bekering – gedoop word</a:t>
            </a: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Matt 28:19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Gaan dan na al die nasies toe en maak die mense my dissipels: doop hulle in die Naam van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Vader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en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Seun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en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Heilige Gees</a:t>
            </a:r>
            <a:endParaRPr lang="nl-NL" sz="4800" b="1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83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9299" y="104930"/>
            <a:ext cx="1105244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God se seën</a:t>
            </a: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2 Kor 13:13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Die genade van die Here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Jesus</a:t>
            </a:r>
            <a:r>
              <a:rPr lang="nl-NL" sz="4800" b="1" dirty="0">
                <a:solidFill>
                  <a:srgbClr val="FF0000"/>
                </a:solidFill>
                <a:latin typeface="Visby" pitchFamily="50" charset="0"/>
              </a:rPr>
              <a:t>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Christus</a:t>
            </a:r>
            <a:r>
              <a:rPr lang="nl-NL" sz="4800" b="1" dirty="0">
                <a:solidFill>
                  <a:srgbClr val="FF0000"/>
                </a:solidFill>
                <a:latin typeface="Visby" pitchFamily="50" charset="0"/>
              </a:rPr>
              <a:t>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en die liefde van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God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en die gemeenskap van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Heilige Gees 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sal by julle almal wees.</a:t>
            </a:r>
            <a:endParaRPr lang="en-US" sz="4800" b="1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0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347" y="0"/>
            <a:ext cx="1191450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Luk 1:35</a:t>
            </a: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“Die engel antwoord haar: “Die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Heilige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sal oor jou kom, en die krag van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Allerhoogste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sal die lewe in jou wek. Daarom sal die een wat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gebore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word, heilig genoem word,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Seun van God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3024769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317" y="0"/>
            <a:ext cx="1191450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Ef. 4:4-6</a:t>
            </a:r>
          </a:p>
          <a:p>
            <a:pPr algn="ctr"/>
            <a:endParaRPr lang="nl-NL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4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Daar is net één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liggaam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en net één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, soos daar net één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hoop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is waartoe God julle geroep het. </a:t>
            </a:r>
          </a:p>
          <a:p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5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Daar is net één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Here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, één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geloof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, één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doop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6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één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God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en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Vader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van almal: Hy wat oor almal is, deur almal werk en in almal woon.”</a:t>
            </a:r>
          </a:p>
        </p:txBody>
      </p:sp>
    </p:spTree>
    <p:extLst>
      <p:ext uri="{BB962C8B-B14F-4D97-AF65-F5344CB8AC3E}">
        <p14:creationId xmlns:p14="http://schemas.microsoft.com/office/powerpoint/2010/main" val="2996813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194870"/>
            <a:ext cx="1105244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1.6	Die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 is ‘n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Goddelike</a:t>
            </a:r>
            <a:endParaRPr lang="en-US" sz="48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	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Persoon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</a:p>
          <a:p>
            <a:endParaRPr lang="en-US" sz="2000" b="1" dirty="0">
              <a:solidFill>
                <a:srgbClr val="FFC000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	</a:t>
            </a:r>
            <a:r>
              <a:rPr lang="en-US" sz="4800" b="1" u="sng" dirty="0" err="1">
                <a:solidFill>
                  <a:schemeClr val="bg1"/>
                </a:solidFill>
                <a:latin typeface="Visby" pitchFamily="50" charset="0"/>
              </a:rPr>
              <a:t>Persoonlike</a:t>
            </a:r>
            <a:r>
              <a:rPr lang="en-US" sz="4800" b="1" u="sng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800" b="1" u="sng" dirty="0" err="1">
                <a:solidFill>
                  <a:schemeClr val="bg1"/>
                </a:solidFill>
                <a:latin typeface="Visby" pitchFamily="50" charset="0"/>
              </a:rPr>
              <a:t>eienskappe</a:t>
            </a:r>
            <a:r>
              <a:rPr lang="en-US" sz="4800" b="1" u="sng" dirty="0">
                <a:solidFill>
                  <a:schemeClr val="bg1"/>
                </a:solidFill>
                <a:latin typeface="Visby" pitchFamily="50" charset="0"/>
              </a:rPr>
              <a:t>:</a:t>
            </a:r>
          </a:p>
          <a:p>
            <a:endParaRPr lang="en-US" sz="1000" b="1" dirty="0">
              <a:solidFill>
                <a:srgbClr val="FFC000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Nie net ‘n krag of invloed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Alwetend (</a:t>
            </a:r>
            <a:r>
              <a:rPr lang="nl-NL" sz="4800" b="1" u="sng" dirty="0">
                <a:solidFill>
                  <a:schemeClr val="bg1"/>
                </a:solidFill>
                <a:latin typeface="Visby" pitchFamily="50" charset="0"/>
              </a:rPr>
              <a:t>1 Kor. 2:10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30208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217" y="0"/>
            <a:ext cx="11914509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1 Kor. 2:10</a:t>
            </a: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Ons weet nie hierdie dinge sommer vanself nie.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God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het dit vir ons met behulp van sy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kom verduidelik. Die Heilige Gees weet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ALLES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, selfs alles wat in God se diepste gedagtes aangaan.</a:t>
            </a:r>
          </a:p>
        </p:txBody>
      </p:sp>
    </p:spTree>
    <p:extLst>
      <p:ext uri="{BB962C8B-B14F-4D97-AF65-F5344CB8AC3E}">
        <p14:creationId xmlns:p14="http://schemas.microsoft.com/office/powerpoint/2010/main" val="913480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0"/>
            <a:ext cx="1105244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Deel gawes uit</a:t>
            </a: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1 Kor. 12:11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Maar al hierdie dinge is die werk van een en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dieselfde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Gees, wat aan elkeen afsonderlik 'n gawe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uitdeel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soos Hy wil. Gawe ontdek? </a:t>
            </a:r>
          </a:p>
        </p:txBody>
      </p:sp>
    </p:spTree>
    <p:extLst>
      <p:ext uri="{BB962C8B-B14F-4D97-AF65-F5344CB8AC3E}">
        <p14:creationId xmlns:p14="http://schemas.microsoft.com/office/powerpoint/2010/main" val="1037644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0"/>
            <a:ext cx="1105244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>
              <a:solidFill>
                <a:srgbClr val="FFC000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Emosie - hartseer</a:t>
            </a: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Ef. 4:30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En moenie die Heilige Gees van God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bedroef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nie, want Hy het julle as die eiendom van God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beseël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met die oog op die verlossingsdag.</a:t>
            </a:r>
            <a:endParaRPr lang="nl-NL" sz="4800" b="1" dirty="0">
              <a:solidFill>
                <a:srgbClr val="FF0000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925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0"/>
            <a:ext cx="1105244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Praat</a:t>
            </a: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Hand. 13:2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Toe hulle op 'n keer bymekaar was om die Here te dien en om te vas, het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Heilige Gees gesê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: “Sonder Barnabas en Saulus vir My af om die werk te doen waarvoor Ek hulle geroep het.”</a:t>
            </a:r>
            <a:endParaRPr lang="nl-NL" sz="4800" b="1" dirty="0">
              <a:solidFill>
                <a:srgbClr val="FF0000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181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4289" y="0"/>
            <a:ext cx="1105244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Onderrig en leer</a:t>
            </a:r>
            <a:endParaRPr lang="nl-NL" sz="3200" b="1" dirty="0">
              <a:solidFill>
                <a:schemeClr val="bg1"/>
              </a:solidFill>
              <a:latin typeface="Visby" pitchFamily="50" charset="0"/>
            </a:endParaRP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Joh. 14:26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...en wanneer die Vader in my Naam die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Voorspraak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, die Heilige Gees, stuur, sal Hy julle alles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leer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en julle herinner aan alles wat Ek vir julle gesê het.</a:t>
            </a:r>
          </a:p>
        </p:txBody>
      </p:sp>
    </p:spTree>
    <p:extLst>
      <p:ext uri="{BB962C8B-B14F-4D97-AF65-F5344CB8AC3E}">
        <p14:creationId xmlns:p14="http://schemas.microsoft.com/office/powerpoint/2010/main" val="277178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3580" y="128242"/>
            <a:ext cx="4313898" cy="1151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357464" y="3539146"/>
            <a:ext cx="4082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Sessie 1: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9410" y="2273169"/>
            <a:ext cx="109257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C000"/>
                </a:solidFill>
                <a:latin typeface="Visby" pitchFamily="50" charset="0"/>
              </a:rPr>
              <a:t>Wat </a:t>
            </a:r>
            <a:r>
              <a:rPr lang="en-US" sz="7200" b="1" dirty="0" err="1">
                <a:solidFill>
                  <a:srgbClr val="FFC000"/>
                </a:solidFill>
                <a:latin typeface="Visby" pitchFamily="50" charset="0"/>
              </a:rPr>
              <a:t>weet</a:t>
            </a:r>
            <a:r>
              <a:rPr lang="en-US" sz="72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7200" b="1" dirty="0" err="1">
                <a:solidFill>
                  <a:srgbClr val="FFC000"/>
                </a:solidFill>
                <a:latin typeface="Visby" pitchFamily="50" charset="0"/>
              </a:rPr>
              <a:t>jy</a:t>
            </a:r>
            <a:endParaRPr lang="en-US" sz="7200" b="1" dirty="0">
              <a:solidFill>
                <a:srgbClr val="FFC000"/>
              </a:solidFill>
              <a:latin typeface="Visby" pitchFamily="50" charset="0"/>
            </a:endParaRPr>
          </a:p>
          <a:p>
            <a:pPr algn="ctr"/>
            <a:r>
              <a:rPr lang="en-US" sz="7200" b="1" dirty="0">
                <a:solidFill>
                  <a:srgbClr val="FFC000"/>
                </a:solidFill>
                <a:latin typeface="Visby" pitchFamily="50" charset="0"/>
              </a:rPr>
              <a:t>Van die</a:t>
            </a:r>
          </a:p>
          <a:p>
            <a:pPr algn="ctr"/>
            <a:r>
              <a:rPr lang="en-US" sz="7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sby" pitchFamily="50" charset="0"/>
              </a:rPr>
              <a:t>Heilige</a:t>
            </a:r>
            <a:r>
              <a:rPr lang="en-US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sby" pitchFamily="50" charset="0"/>
              </a:rPr>
              <a:t> Gees</a:t>
            </a:r>
            <a:r>
              <a:rPr lang="en-US" sz="7200" b="1" dirty="0">
                <a:solidFill>
                  <a:srgbClr val="FFC000"/>
                </a:solidFill>
                <a:latin typeface="Visby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01181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0"/>
            <a:ext cx="110524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	</a:t>
            </a:r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1 Tim. 4:11</a:t>
            </a: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Hierdie dinge moet jy die mense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beveel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en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leer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8489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9299" y="404732"/>
            <a:ext cx="110524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Neem besluite</a:t>
            </a:r>
            <a:endParaRPr lang="nl-NL" sz="32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Hand. 15:28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Die Heilige Gees en ons het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besluit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 om geen verdere las op julle te lê as net hierdie noodsaaklike dinge nie ...</a:t>
            </a:r>
          </a:p>
        </p:txBody>
      </p:sp>
    </p:spTree>
    <p:extLst>
      <p:ext uri="{BB962C8B-B14F-4D97-AF65-F5344CB8AC3E}">
        <p14:creationId xmlns:p14="http://schemas.microsoft.com/office/powerpoint/2010/main" val="3200745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9553" y="164890"/>
            <a:ext cx="1105244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Verhinder en keer mense</a:t>
            </a:r>
            <a:endParaRPr lang="nl-NL" sz="32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Hand. 16:7</a:t>
            </a:r>
          </a:p>
          <a:p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Toe hulle by die grens van Misië kom, het hulle na Bitinië toe probeer gaan, maar die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van Jesus het hulle dit nie toegelaat nie.</a:t>
            </a:r>
          </a:p>
          <a:p>
            <a:endParaRPr lang="nl-NL" sz="48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Al met jou gebeur? </a:t>
            </a:r>
          </a:p>
        </p:txBody>
      </p:sp>
    </p:spTree>
    <p:extLst>
      <p:ext uri="{BB962C8B-B14F-4D97-AF65-F5344CB8AC3E}">
        <p14:creationId xmlns:p14="http://schemas.microsoft.com/office/powerpoint/2010/main" val="7727780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4309" y="134911"/>
            <a:ext cx="1105244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Raad</a:t>
            </a:r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Jes. 11:1-2</a:t>
            </a:r>
          </a:p>
          <a:p>
            <a:r>
              <a:rPr lang="nl-NL" sz="4800" b="1" baseline="30000" dirty="0">
                <a:solidFill>
                  <a:schemeClr val="bg1"/>
                </a:solidFill>
                <a:latin typeface="Visby" pitchFamily="50" charset="0"/>
              </a:rPr>
              <a:t>1 </a:t>
            </a:r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’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n Takkie sal uitspruit uit die stomp van Isai, 'n loot uit sy wortels sal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vrugte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dra.</a:t>
            </a:r>
          </a:p>
          <a:p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2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Die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van die Here sal op hom rus:</a:t>
            </a:r>
          </a:p>
          <a:p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die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wat wysheid en insig gee, die Gees wat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raad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en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sterkte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gee, die Gees wat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kennis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verleen en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eerbied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vir die Here.</a:t>
            </a:r>
          </a:p>
        </p:txBody>
      </p:sp>
    </p:spTree>
    <p:extLst>
      <p:ext uri="{BB962C8B-B14F-4D97-AF65-F5344CB8AC3E}">
        <p14:creationId xmlns:p14="http://schemas.microsoft.com/office/powerpoint/2010/main" val="3374546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0"/>
            <a:ext cx="1105244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Helper</a:t>
            </a:r>
            <a:endParaRPr lang="nl-NL" sz="32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endParaRPr lang="nl-NL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</a:rPr>
              <a:t>Joh. 16:7</a:t>
            </a:r>
          </a:p>
          <a:p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… Dit is tot julle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voordeel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dat Ek weggaan, want as Ek nie weggaan nie, sal die Voorspraak, die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Heilige Gees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, nie na julle toe kom nie; maar as Ek gaan, sal Ek Hom na julle toe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stuur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.</a:t>
            </a:r>
          </a:p>
          <a:p>
            <a:endParaRPr lang="nl-NL" sz="4800" b="1" i="1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109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347" y="0"/>
            <a:ext cx="1191450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Rom. 8:26-27</a:t>
            </a:r>
          </a:p>
          <a:p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26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Die Gees staan ons ook in ons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swakheid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by: ons weet nie wat en hoe ons behoort te bid nie, maar die Gees self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pleit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vir ons met versugtinge wat nie met woorde gesê word nie. </a:t>
            </a:r>
            <a:r>
              <a:rPr lang="nl-NL" sz="4400" b="1" baseline="30000" dirty="0">
                <a:solidFill>
                  <a:schemeClr val="bg1"/>
                </a:solidFill>
                <a:latin typeface="Visby" pitchFamily="50" charset="0"/>
              </a:rPr>
              <a:t>27 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En God, wat die harte deurgrond, weet wat die bedoeling van die Gees is, want Hy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pleit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, volgens die wil van God, vir die gelowiges.</a:t>
            </a:r>
          </a:p>
        </p:txBody>
      </p:sp>
    </p:spTree>
    <p:extLst>
      <p:ext uri="{BB962C8B-B14F-4D97-AF65-F5344CB8AC3E}">
        <p14:creationId xmlns:p14="http://schemas.microsoft.com/office/powerpoint/2010/main" val="233014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4369" y="194870"/>
            <a:ext cx="1105244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Waarheid</a:t>
            </a:r>
            <a:endParaRPr lang="nl-NL" sz="32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ctr"/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Joh. 16:13</a:t>
            </a:r>
          </a:p>
          <a:p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Wanneer Hy kom, die </a:t>
            </a:r>
            <a:r>
              <a:rPr lang="nl-NL" sz="4400" b="1" dirty="0">
                <a:solidFill>
                  <a:srgbClr val="FFC000"/>
                </a:solidFill>
                <a:latin typeface="Visby" pitchFamily="50" charset="0"/>
              </a:rPr>
              <a:t>Gees van die waarheid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, sal Hy julle in die hele waarheid lei. Wat Hy sal sê, sal nie van Homself kom nie: Hy sal net sê wat Hy hoor, en Hy sal die dinge wat gaan kom, aan julle verkondig.</a:t>
            </a:r>
          </a:p>
        </p:txBody>
      </p:sp>
    </p:spTree>
    <p:extLst>
      <p:ext uri="{BB962C8B-B14F-4D97-AF65-F5344CB8AC3E}">
        <p14:creationId xmlns:p14="http://schemas.microsoft.com/office/powerpoint/2010/main" val="8837814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9359" y="0"/>
            <a:ext cx="1105244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Oortuig van sonde</a:t>
            </a:r>
          </a:p>
          <a:p>
            <a:endParaRPr lang="nl-NL" sz="2000" b="1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ctr"/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Joh. 16:8</a:t>
            </a:r>
          </a:p>
          <a:p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En wanneer Hy kom, sal Hy </a:t>
            </a:r>
            <a:r>
              <a:rPr lang="nl-NL" sz="4800" b="1" dirty="0">
                <a:solidFill>
                  <a:srgbClr val="FFC000"/>
                </a:solidFill>
                <a:latin typeface="Visby" pitchFamily="50" charset="0"/>
                <a:cs typeface="Poppins" panose="00000500000000000000" pitchFamily="50" charset="0"/>
              </a:rPr>
              <a:t>bewys</a:t>
            </a:r>
            <a:r>
              <a:rPr lang="nl-NL" sz="4800" b="1" dirty="0">
                <a:solidFill>
                  <a:schemeClr val="bg1"/>
                </a:solidFill>
                <a:latin typeface="Visby" pitchFamily="50" charset="0"/>
                <a:cs typeface="Poppins" panose="00000500000000000000" pitchFamily="50" charset="0"/>
              </a:rPr>
              <a:t> dat die wêreld skuldig is aan sonde, en dat die reg aan my kant is, en dat die oordeel al gekom het.</a:t>
            </a:r>
            <a:endParaRPr lang="nl-NL" sz="4800" b="1" i="1" dirty="0">
              <a:solidFill>
                <a:schemeClr val="bg1"/>
              </a:solidFill>
              <a:latin typeface="Visby" pitchFamily="50" charset="0"/>
              <a:cs typeface="Poppins" panose="00000500000000000000" pitchFamily="50" charset="0"/>
            </a:endParaRPr>
          </a:p>
          <a:p>
            <a:endParaRPr lang="nl-NL" sz="4800" b="1" i="1" dirty="0">
              <a:solidFill>
                <a:schemeClr val="bg1"/>
              </a:solidFill>
              <a:latin typeface="Visby" pitchFamily="50" charset="0"/>
              <a:cs typeface="Poppins" panose="00000500000000000000" pitchFamily="50" charset="0"/>
            </a:endParaRPr>
          </a:p>
          <a:p>
            <a:r>
              <a:rPr lang="nl-NL" sz="4800" b="1" i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Laat Hom toe? </a:t>
            </a:r>
          </a:p>
        </p:txBody>
      </p:sp>
    </p:spTree>
    <p:extLst>
      <p:ext uri="{BB962C8B-B14F-4D97-AF65-F5344CB8AC3E}">
        <p14:creationId xmlns:p14="http://schemas.microsoft.com/office/powerpoint/2010/main" val="1091408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4791" y="1558636"/>
            <a:ext cx="102350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“The Holy Spirit is a beautiful person to be known and loved,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not a buzz to be felt.”</a:t>
            </a:r>
          </a:p>
          <a:p>
            <a:pPr algn="ctr"/>
            <a:endParaRPr lang="en-US" sz="1000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r"/>
            <a:r>
              <a:rPr lang="en-US" sz="38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Martin Luther</a:t>
            </a:r>
          </a:p>
        </p:txBody>
      </p:sp>
    </p:spTree>
    <p:extLst>
      <p:ext uri="{BB962C8B-B14F-4D97-AF65-F5344CB8AC3E}">
        <p14:creationId xmlns:p14="http://schemas.microsoft.com/office/powerpoint/2010/main" val="7268903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9399" y="284814"/>
            <a:ext cx="1132750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1.7	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Prakties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nl-NL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Persoonlike verhouding</a:t>
            </a:r>
          </a:p>
          <a:p>
            <a:endParaRPr lang="nl-NL" sz="1000" b="1" dirty="0">
              <a:solidFill>
                <a:srgbClr val="FFC000"/>
              </a:solidFill>
              <a:latin typeface="Visby" pitchFamily="50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Getuig oor die Gees se rol in jou lewe.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Verklaar jou liefde </a:t>
            </a:r>
            <a:r>
              <a:rPr lang="nl-NL" sz="4400" b="1" dirty="0" err="1">
                <a:solidFill>
                  <a:schemeClr val="bg1"/>
                </a:solidFill>
                <a:latin typeface="Visby" pitchFamily="50" charset="0"/>
              </a:rPr>
              <a:t>vir</a:t>
            </a:r>
            <a:r>
              <a:rPr lang="nl-NL" sz="4400" b="1" dirty="0">
                <a:solidFill>
                  <a:schemeClr val="bg1"/>
                </a:solidFill>
                <a:latin typeface="Visby" pitchFamily="50" charset="0"/>
              </a:rPr>
              <a:t> die Gees.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Waarvoor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dank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Heilige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Gees?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Vra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iets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van die Gees?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Vertrou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/glo die Gees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vir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iets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spesifiek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in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jou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286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119920"/>
            <a:ext cx="1105244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1.1	Welkom by Moreleta </a:t>
            </a:r>
          </a:p>
          <a:p>
            <a:endParaRPr lang="en-US" sz="10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Eseg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47</a:t>
            </a: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Super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Sondae</a:t>
            </a:r>
            <a:endParaRPr lang="en-US" sz="48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Embleem</a:t>
            </a:r>
            <a:endParaRPr lang="en-US" sz="48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Skoolsaal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(Rubenstein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rylaan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)</a:t>
            </a: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Wyer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gevloei</a:t>
            </a:r>
            <a:endParaRPr lang="en-US" sz="48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Woodlands</a:t>
            </a:r>
          </a:p>
        </p:txBody>
      </p:sp>
    </p:spTree>
    <p:extLst>
      <p:ext uri="{BB962C8B-B14F-4D97-AF65-F5344CB8AC3E}">
        <p14:creationId xmlns:p14="http://schemas.microsoft.com/office/powerpoint/2010/main" val="31875567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8246" y="2036618"/>
            <a:ext cx="9237518" cy="3293209"/>
          </a:xfrm>
          <a:prstGeom prst="rect">
            <a:avLst/>
          </a:prstGeom>
          <a:noFill/>
          <a:ln w="28575">
            <a:solidFill>
              <a:srgbClr val="FFC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6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Jou belydenis:</a:t>
            </a:r>
          </a:p>
          <a:p>
            <a:pPr algn="ctr"/>
            <a:endParaRPr lang="nl-NL" sz="2800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ctr"/>
            <a:r>
              <a:rPr lang="nl-NL" sz="6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 Gees</a:t>
            </a:r>
            <a:r>
              <a:rPr lang="nl-NL" sz="6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,</a:t>
            </a:r>
          </a:p>
          <a:p>
            <a:pPr algn="ctr"/>
            <a:r>
              <a:rPr lang="nl-NL" sz="6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ek wil U beter leer ken </a:t>
            </a:r>
          </a:p>
        </p:txBody>
      </p:sp>
    </p:spTree>
    <p:extLst>
      <p:ext uri="{BB962C8B-B14F-4D97-AF65-F5344CB8AC3E}">
        <p14:creationId xmlns:p14="http://schemas.microsoft.com/office/powerpoint/2010/main" val="2661456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164890"/>
            <a:ext cx="1105244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1.2	Groot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onkunde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</a:p>
          <a:p>
            <a:endParaRPr lang="en-US" sz="10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1988 (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belangrike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besluit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)</a:t>
            </a: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Twee-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Eenheid</a:t>
            </a:r>
            <a:endParaRPr lang="en-US" sz="4800" b="1" dirty="0">
              <a:solidFill>
                <a:schemeClr val="bg1"/>
              </a:solidFill>
              <a:latin typeface="Visby" pitchFamily="50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	- 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Dwalinge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</a:t>
            </a:r>
          </a:p>
          <a:p>
            <a:pPr algn="ctr"/>
            <a:endParaRPr lang="en-US" sz="2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en-US" sz="4800" b="1" u="sng" dirty="0">
                <a:solidFill>
                  <a:schemeClr val="bg1"/>
                </a:solidFill>
                <a:latin typeface="Visby" pitchFamily="50" charset="0"/>
              </a:rPr>
              <a:t>1 Kor 14:40</a:t>
            </a:r>
          </a:p>
          <a:p>
            <a:endParaRPr lang="en-US" sz="1000" b="1" dirty="0">
              <a:solidFill>
                <a:schemeClr val="bg1"/>
              </a:solidFill>
              <a:latin typeface="Visby" pitchFamily="50" charset="0"/>
            </a:endParaRPr>
          </a:p>
          <a:p>
            <a:pPr algn="ctr"/>
            <a:r>
              <a:rPr lang="nl-NL" sz="4800" b="1" i="1" dirty="0">
                <a:solidFill>
                  <a:schemeClr val="bg1"/>
                </a:solidFill>
                <a:latin typeface="Visby" pitchFamily="50" charset="0"/>
              </a:rPr>
              <a:t>“Alles moet egter gepas en ordelik geskied.”</a:t>
            </a:r>
            <a:endParaRPr lang="en-US" sz="4800" b="1" i="1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45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239840"/>
            <a:ext cx="1105244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1.3	Wat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moet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‘n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lidmaat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weet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Gees? </a:t>
            </a:r>
          </a:p>
          <a:p>
            <a:endParaRPr lang="en-US" sz="1000" b="1" dirty="0">
              <a:solidFill>
                <a:srgbClr val="FFC000"/>
              </a:solidFill>
              <a:latin typeface="Visby" pitchFamily="50" charset="0"/>
            </a:endParaRPr>
          </a:p>
          <a:p>
            <a:pPr marL="1587500" indent="-685800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Vertel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vir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mekaar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wat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van die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Heilige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Gees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weet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?</a:t>
            </a:r>
          </a:p>
          <a:p>
            <a:pPr marL="901700"/>
            <a:endParaRPr lang="en-US" sz="4800" b="1" dirty="0">
              <a:solidFill>
                <a:schemeClr val="bg1"/>
              </a:solidFill>
              <a:latin typeface="Visby" pitchFamily="50" charset="0"/>
            </a:endParaRPr>
          </a:p>
          <a:p>
            <a:pPr marL="1587500" indent="-685800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Vertel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hoe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Heilige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 Gees </a:t>
            </a:r>
            <a:r>
              <a:rPr lang="en-US" sz="4800" b="1" dirty="0" err="1">
                <a:solidFill>
                  <a:schemeClr val="bg1"/>
                </a:solidFill>
                <a:latin typeface="Visby" pitchFamily="50" charset="0"/>
              </a:rPr>
              <a:t>beleef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49029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9359" y="254830"/>
            <a:ext cx="1105244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Wat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weet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jy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Gees? </a:t>
            </a:r>
          </a:p>
          <a:p>
            <a:endParaRPr lang="en-US" sz="1000" b="1" dirty="0">
              <a:solidFill>
                <a:srgbClr val="FFC000"/>
              </a:solidFill>
              <a:latin typeface="Visby" pitchFamily="50" charset="0"/>
            </a:endParaRPr>
          </a:p>
          <a:p>
            <a:pPr marL="1587500" indent="-685800">
              <a:buFont typeface="Arial" panose="020B0604020202020204" pitchFamily="34" charset="0"/>
              <a:buChar char="•"/>
            </a:pPr>
            <a:endParaRPr lang="en-US" sz="4800" b="1" dirty="0">
              <a:solidFill>
                <a:schemeClr val="bg1"/>
              </a:solidFill>
              <a:latin typeface="Visby" pitchFamily="50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extBox 1">
            <a:extLst>
              <a:ext uri="{FF2B5EF4-FFF2-40B4-BE49-F238E27FC236}">
                <a16:creationId xmlns:a16="http://schemas.microsoft.com/office/drawing/2014/main" id="{589EAE5A-7189-6D86-F7B2-A900F3219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586852"/>
              </p:ext>
            </p:extLst>
          </p:nvPr>
        </p:nvGraphicFramePr>
        <p:xfrm>
          <a:off x="1049612" y="1089898"/>
          <a:ext cx="11052447" cy="4678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09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53E520-0618-83D8-F272-6E74F1F42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D07CC556-F61E-1AE7-BD9E-FFC44E830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5571840"/>
              </p:ext>
            </p:extLst>
          </p:nvPr>
        </p:nvGraphicFramePr>
        <p:xfrm>
          <a:off x="1069360" y="119920"/>
          <a:ext cx="11052447" cy="4678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79303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409" y="134910"/>
            <a:ext cx="11052447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Vrae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in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mense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se </a:t>
            </a:r>
            <a:r>
              <a:rPr lang="en-US" sz="48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gemoed</a:t>
            </a:r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: </a:t>
            </a:r>
          </a:p>
          <a:p>
            <a:endParaRPr lang="en-US" sz="1000" b="1" dirty="0">
              <a:solidFill>
                <a:srgbClr val="FFC000"/>
              </a:solidFill>
              <a:latin typeface="Visby" pitchFamily="50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Hoe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weet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ek, ek het die Gees?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Hoe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weet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ek, ek is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gevul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met die Gees?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Hoe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weet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ek, ek is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gedoop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met die Gees? Wat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beteken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dit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Hoe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kry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ek die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Heilige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Gees?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Wanneer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kry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 ek die </a:t>
            </a:r>
            <a:r>
              <a:rPr lang="en-US" sz="4800" b="1" dirty="0">
                <a:solidFill>
                  <a:schemeClr val="bg1"/>
                </a:solidFill>
                <a:latin typeface="Visby" pitchFamily="50" charset="0"/>
                <a:cs typeface="Calibri" panose="020F0502020204030204" pitchFamily="34" charset="0"/>
              </a:rPr>
              <a:t>Gees? </a:t>
            </a:r>
          </a:p>
        </p:txBody>
      </p:sp>
    </p:spTree>
    <p:extLst>
      <p:ext uri="{BB962C8B-B14F-4D97-AF65-F5344CB8AC3E}">
        <p14:creationId xmlns:p14="http://schemas.microsoft.com/office/powerpoint/2010/main" val="1941535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23372F08487F458D5F6694C9A08A3D" ma:contentTypeVersion="14" ma:contentTypeDescription="Create a new document." ma:contentTypeScope="" ma:versionID="25f722a52e24b260271dcfc142b42af9">
  <xsd:schema xmlns:xsd="http://www.w3.org/2001/XMLSchema" xmlns:xs="http://www.w3.org/2001/XMLSchema" xmlns:p="http://schemas.microsoft.com/office/2006/metadata/properties" xmlns:ns2="e948f7a7-1252-47e6-a235-56e06d0ddf26" xmlns:ns3="df333582-21b8-4575-99d7-9597801f16ad" targetNamespace="http://schemas.microsoft.com/office/2006/metadata/properties" ma:root="true" ma:fieldsID="aa4fb565caa0fc24c6769b38d983bfd6" ns2:_="" ns3:_="">
    <xsd:import namespace="e948f7a7-1252-47e6-a235-56e06d0ddf26"/>
    <xsd:import namespace="df333582-21b8-4575-99d7-9597801f1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f7a7-1252-47e6-a235-56e06d0ddf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9f965aa-c586-416e-9f73-21fad5aff9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33582-21b8-4575-99d7-9597801f16a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0e4c9b-1cb1-43a4-85bb-2273405913df}" ma:internalName="TaxCatchAll" ma:showField="CatchAllData" ma:web="df333582-21b8-4575-99d7-9597801f16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333582-21b8-4575-99d7-9597801f16ad" xsi:nil="true"/>
    <lcf76f155ced4ddcb4097134ff3c332f xmlns="e948f7a7-1252-47e6-a235-56e06d0ddf2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A80761-FBE0-4184-ADCF-B8AB6C452E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f7a7-1252-47e6-a235-56e06d0ddf26"/>
    <ds:schemaRef ds:uri="df333582-21b8-4575-99d7-9597801f1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640FA16-B3DF-4E77-AA8F-49B5D6BFE9B9}">
  <ds:schemaRefs>
    <ds:schemaRef ds:uri="http://schemas.microsoft.com/office/2006/metadata/properties"/>
    <ds:schemaRef ds:uri="http://schemas.microsoft.com/office/infopath/2007/PartnerControls"/>
    <ds:schemaRef ds:uri="df333582-21b8-4575-99d7-9597801f16ad"/>
    <ds:schemaRef ds:uri="e948f7a7-1252-47e6-a235-56e06d0ddf26"/>
  </ds:schemaRefs>
</ds:datastoreItem>
</file>

<file path=customXml/itemProps3.xml><?xml version="1.0" encoding="utf-8"?>
<ds:datastoreItem xmlns:ds="http://schemas.openxmlformats.org/officeDocument/2006/customXml" ds:itemID="{9FB6DBAB-1E4D-4D72-AF61-75A3A76D98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4897</TotalTime>
  <Words>1567</Words>
  <Application>Microsoft Office PowerPoint</Application>
  <PresentationFormat>Widescreen</PresentationFormat>
  <Paragraphs>187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Aptos</vt:lpstr>
      <vt:lpstr>Aptos Display</vt:lpstr>
      <vt:lpstr>Arial</vt:lpstr>
      <vt:lpstr>Poppins</vt:lpstr>
      <vt:lpstr>Visby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Eloff</dc:creator>
  <cp:lastModifiedBy>Salome Botha</cp:lastModifiedBy>
  <cp:revision>71</cp:revision>
  <dcterms:created xsi:type="dcterms:W3CDTF">2024-08-05T12:57:13Z</dcterms:created>
  <dcterms:modified xsi:type="dcterms:W3CDTF">2026-06-07T11:30:11Z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0x010100A423372F08487F458D5F6694C9A08A3D</vt:lpwstr>
  </property>
</Properties>
</file>